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24.wmf"/><Relationship Id="rId7" Type="http://schemas.openxmlformats.org/officeDocument/2006/relationships/image" Target="../media/image41.wmf"/><Relationship Id="rId2" Type="http://schemas.openxmlformats.org/officeDocument/2006/relationships/image" Target="../media/image23.wmf"/><Relationship Id="rId1" Type="http://schemas.openxmlformats.org/officeDocument/2006/relationships/image" Target="../media/image40.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 Id="rId9"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24.wmf"/><Relationship Id="rId7" Type="http://schemas.openxmlformats.org/officeDocument/2006/relationships/image" Target="../media/image41.wmf"/><Relationship Id="rId2" Type="http://schemas.openxmlformats.org/officeDocument/2006/relationships/image" Target="../media/image23.wmf"/><Relationship Id="rId1" Type="http://schemas.openxmlformats.org/officeDocument/2006/relationships/image" Target="../media/image44.wmf"/><Relationship Id="rId6" Type="http://schemas.openxmlformats.org/officeDocument/2006/relationships/image" Target="../media/image27.wmf"/><Relationship Id="rId5" Type="http://schemas.openxmlformats.org/officeDocument/2006/relationships/image" Target="../media/image26.wmf"/><Relationship Id="rId10" Type="http://schemas.openxmlformats.org/officeDocument/2006/relationships/image" Target="../media/image47.wmf"/><Relationship Id="rId4" Type="http://schemas.openxmlformats.org/officeDocument/2006/relationships/image" Target="../media/image25.wmf"/><Relationship Id="rId9" Type="http://schemas.openxmlformats.org/officeDocument/2006/relationships/image" Target="../media/image46.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25.wmf"/><Relationship Id="rId7" Type="http://schemas.openxmlformats.org/officeDocument/2006/relationships/image" Target="../media/image48.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30.wmf"/><Relationship Id="rId5" Type="http://schemas.openxmlformats.org/officeDocument/2006/relationships/image" Target="../media/image27.wmf"/><Relationship Id="rId4"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image" Target="../media/image25.wmf"/><Relationship Id="rId7" Type="http://schemas.openxmlformats.org/officeDocument/2006/relationships/image" Target="../media/image50.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30.wmf"/><Relationship Id="rId5" Type="http://schemas.openxmlformats.org/officeDocument/2006/relationships/image" Target="../media/image27.wmf"/><Relationship Id="rId4"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57.wmf"/><Relationship Id="rId3" Type="http://schemas.openxmlformats.org/officeDocument/2006/relationships/image" Target="../media/image24.wmf"/><Relationship Id="rId7" Type="http://schemas.openxmlformats.org/officeDocument/2006/relationships/image" Target="../media/image30.wmf"/><Relationship Id="rId12" Type="http://schemas.openxmlformats.org/officeDocument/2006/relationships/image" Target="../media/image56.wmf"/><Relationship Id="rId2" Type="http://schemas.openxmlformats.org/officeDocument/2006/relationships/image" Target="../media/image23.wmf"/><Relationship Id="rId1" Type="http://schemas.openxmlformats.org/officeDocument/2006/relationships/image" Target="../media/image52.wmf"/><Relationship Id="rId6" Type="http://schemas.openxmlformats.org/officeDocument/2006/relationships/image" Target="../media/image27.wmf"/><Relationship Id="rId11" Type="http://schemas.openxmlformats.org/officeDocument/2006/relationships/image" Target="../media/image55.wmf"/><Relationship Id="rId5" Type="http://schemas.openxmlformats.org/officeDocument/2006/relationships/image" Target="../media/image26.wmf"/><Relationship Id="rId10" Type="http://schemas.openxmlformats.org/officeDocument/2006/relationships/image" Target="../media/image54.wmf"/><Relationship Id="rId4" Type="http://schemas.openxmlformats.org/officeDocument/2006/relationships/image" Target="../media/image25.wmf"/><Relationship Id="rId9" Type="http://schemas.openxmlformats.org/officeDocument/2006/relationships/image" Target="../media/image53.wmf"/><Relationship Id="rId14" Type="http://schemas.openxmlformats.org/officeDocument/2006/relationships/image" Target="../media/image5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4" Type="http://schemas.openxmlformats.org/officeDocument/2006/relationships/image" Target="../media/image6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4.wmf"/><Relationship Id="rId7" Type="http://schemas.openxmlformats.org/officeDocument/2006/relationships/image" Target="../media/image30.wmf"/><Relationship Id="rId2" Type="http://schemas.openxmlformats.org/officeDocument/2006/relationships/image" Target="../media/image23.wmf"/><Relationship Id="rId1" Type="http://schemas.openxmlformats.org/officeDocument/2006/relationships/image" Target="../media/image29.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24.wmf"/><Relationship Id="rId7" Type="http://schemas.openxmlformats.org/officeDocument/2006/relationships/image" Target="../media/image30.wmf"/><Relationship Id="rId2" Type="http://schemas.openxmlformats.org/officeDocument/2006/relationships/image" Target="../media/image23.wmf"/><Relationship Id="rId1" Type="http://schemas.openxmlformats.org/officeDocument/2006/relationships/image" Target="../media/image32.wmf"/><Relationship Id="rId6" Type="http://schemas.openxmlformats.org/officeDocument/2006/relationships/image" Target="../media/image27.wmf"/><Relationship Id="rId11" Type="http://schemas.openxmlformats.org/officeDocument/2006/relationships/image" Target="../media/image36.wmf"/><Relationship Id="rId5" Type="http://schemas.openxmlformats.org/officeDocument/2006/relationships/image" Target="../media/image26.wmf"/><Relationship Id="rId10" Type="http://schemas.openxmlformats.org/officeDocument/2006/relationships/image" Target="../media/image35.wmf"/><Relationship Id="rId4" Type="http://schemas.openxmlformats.org/officeDocument/2006/relationships/image" Target="../media/image25.wmf"/><Relationship Id="rId9"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24.wmf"/><Relationship Id="rId7" Type="http://schemas.openxmlformats.org/officeDocument/2006/relationships/image" Target="../media/image30.wmf"/><Relationship Id="rId2" Type="http://schemas.openxmlformats.org/officeDocument/2006/relationships/image" Target="../media/image23.wmf"/><Relationship Id="rId1" Type="http://schemas.openxmlformats.org/officeDocument/2006/relationships/image" Target="../media/image37.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 Id="rId9"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ADBD89-67EC-4AD8-834C-FF36771E00AE}" type="datetimeFigureOut">
              <a:rPr lang="en-US" smtClean="0"/>
              <a:t>11/21/2018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5CB1E-C980-4549-98B2-B13EE384F448}" type="slidenum">
              <a:rPr lang="en-US" smtClean="0"/>
              <a:t>‹#›</a:t>
            </a:fld>
            <a:endParaRPr lang="en-US"/>
          </a:p>
        </p:txBody>
      </p:sp>
    </p:spTree>
    <p:extLst>
      <p:ext uri="{BB962C8B-B14F-4D97-AF65-F5344CB8AC3E}">
        <p14:creationId xmlns:p14="http://schemas.microsoft.com/office/powerpoint/2010/main" val="2592587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-5=151+(n-1)*(-4)</a:t>
            </a:r>
          </a:p>
          <a:p>
            <a:pPr eaLnBrk="1" hangingPunct="1">
              <a:spcBef>
                <a:spcPct val="0"/>
              </a:spcBef>
            </a:pPr>
            <a:r>
              <a:rPr lang="en-US" altLang="en-US" smtClean="0"/>
              <a:t>-5=151-4n+4</a:t>
            </a:r>
          </a:p>
          <a:p>
            <a:pPr eaLnBrk="1" hangingPunct="1">
              <a:spcBef>
                <a:spcPct val="0"/>
              </a:spcBef>
            </a:pPr>
            <a:r>
              <a:rPr lang="en-US" altLang="en-US" smtClean="0"/>
              <a:t>-9-151=-4n</a:t>
            </a:r>
          </a:p>
          <a:p>
            <a:pPr eaLnBrk="1" hangingPunct="1">
              <a:spcBef>
                <a:spcPct val="0"/>
              </a:spcBef>
            </a:pPr>
            <a:r>
              <a:rPr lang="en-US" altLang="en-US" smtClean="0"/>
              <a:t>160=4n</a:t>
            </a:r>
          </a:p>
          <a:p>
            <a:pPr eaLnBrk="1" hangingPunct="1">
              <a:spcBef>
                <a:spcPct val="0"/>
              </a:spcBef>
            </a:pPr>
            <a:r>
              <a:rPr lang="en-US" altLang="en-US" smtClean="0"/>
              <a:t>N=40</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82DC840-2E2D-49F2-B8BE-A18B7B3B8B76}" type="slidenum">
              <a:rPr lang="en-US" altLang="en-US" smtClean="0">
                <a:latin typeface="Arial" pitchFamily="34" charset="0"/>
              </a:rPr>
              <a:pPr eaLnBrk="1" hangingPunct="1">
                <a:spcBef>
                  <a:spcPct val="0"/>
                </a:spcBef>
              </a:pPr>
              <a:t>1</a:t>
            </a:fld>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642459DA-C438-4C96-8A02-8081C823DF53}"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13357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D1D8342C-549C-4D58-A015-24E5D9D1B48D}"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195551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4C8EB8AB-0E6C-4E01-A5C6-595B97091120}"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420956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E17A3501-1B0D-4428-9F92-5662E3A5C99A}"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54871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defRPr/>
            </a:pPr>
            <a:fld id="{2E6AC6EE-92D9-4622-AE4C-E419CD05A154}"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91605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pPr>
              <a:defRPr/>
            </a:pPr>
            <a:fld id="{22CC9E1D-9F82-4F25-9905-E01B1C08DCFE}"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129470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p>
            <a:pPr>
              <a:defRPr/>
            </a:pPr>
            <a:fld id="{864799FE-0A55-479A-86F4-AE5523CF4CC5}"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17916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pPr>
              <a:defRPr/>
            </a:pPr>
            <a:fld id="{EB57D975-B9DD-46E6-8A92-54C831E9586A}"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385869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p>
            <a:pPr>
              <a:defRPr/>
            </a:pPr>
            <a:fld id="{BC3FD604-6DFC-48A4-A287-C8E181D3FAF8}"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60972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pPr>
              <a:defRPr/>
            </a:pPr>
            <a:fld id="{404051D5-911F-4316-8094-CDC86CAD777B}"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3814797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pPr>
              <a:defRPr/>
            </a:pPr>
            <a:endParaRPr lang="en-US" alt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pPr>
              <a:defRPr/>
            </a:pPr>
            <a:fld id="{38AD8562-1C77-4BF1-9A32-E50D2C6DE4CD}" type="slidenum">
              <a:rPr lang="en-US" altLang="en-US" smtClean="0">
                <a:solidFill>
                  <a:srgbClr val="E7DEC9">
                    <a:shade val="50000"/>
                    <a:satMod val="200000"/>
                  </a:srgbClr>
                </a:solidFill>
              </a:rPr>
              <a:pPr>
                <a:defRPr/>
              </a:pPr>
              <a:t>‹#›</a:t>
            </a:fld>
            <a:endParaRPr lang="en-US" altLang="en-US">
              <a:solidFill>
                <a:srgbClr val="E7DEC9">
                  <a:shade val="50000"/>
                  <a:satMod val="200000"/>
                </a:srgbClr>
              </a:solidFill>
            </a:endParaRPr>
          </a:p>
        </p:txBody>
      </p:sp>
    </p:spTree>
    <p:extLst>
      <p:ext uri="{BB962C8B-B14F-4D97-AF65-F5344CB8AC3E}">
        <p14:creationId xmlns:p14="http://schemas.microsoft.com/office/powerpoint/2010/main" val="215675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en-US">
              <a:solidFill>
                <a:srgbClr val="E7DEC9">
                  <a:shade val="50000"/>
                  <a:satMod val="200000"/>
                </a:srgbClr>
              </a:solidFill>
              <a:latin typeface="Arial"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en-US">
              <a:solidFill>
                <a:srgbClr val="E7DEC9">
                  <a:shade val="50000"/>
                  <a:satMod val="200000"/>
                </a:srgbClr>
              </a:solidFill>
              <a:latin typeface="Arial"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063CB283-5C00-4A58-AF8D-696F24DCCC00}" type="slidenum">
              <a:rPr lang="en-US" altLang="en-US" smtClean="0">
                <a:solidFill>
                  <a:srgbClr val="E7DEC9">
                    <a:shade val="50000"/>
                    <a:satMod val="200000"/>
                  </a:srgbClr>
                </a:solidFill>
                <a:latin typeface="Arial" pitchFamily="34" charset="0"/>
              </a:rPr>
              <a:pPr fontAlgn="base">
                <a:spcBef>
                  <a:spcPct val="0"/>
                </a:spcBef>
                <a:spcAft>
                  <a:spcPct val="0"/>
                </a:spcAft>
                <a:defRPr/>
              </a:pPr>
              <a:t>‹#›</a:t>
            </a:fld>
            <a:endParaRPr lang="en-US" altLang="en-US">
              <a:solidFill>
                <a:srgbClr val="E7DEC9">
                  <a:shade val="50000"/>
                  <a:satMod val="200000"/>
                </a:srgbClr>
              </a:solidFill>
              <a:latin typeface="Arial" pitchFamily="34" charset="0"/>
            </a:endParaRPr>
          </a:p>
        </p:txBody>
      </p:sp>
    </p:spTree>
    <p:extLst>
      <p:ext uri="{BB962C8B-B14F-4D97-AF65-F5344CB8AC3E}">
        <p14:creationId xmlns:p14="http://schemas.microsoft.com/office/powerpoint/2010/main" val="9573081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1.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10.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53.bin"/><Relationship Id="rId18" Type="http://schemas.openxmlformats.org/officeDocument/2006/relationships/image" Target="../media/image38.w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26.wmf"/><Relationship Id="rId17" Type="http://schemas.openxmlformats.org/officeDocument/2006/relationships/oleObject" Target="../embeddings/oleObject55.bin"/><Relationship Id="rId2" Type="http://schemas.openxmlformats.org/officeDocument/2006/relationships/slideLayout" Target="../slideLayouts/slideLayout7.xml"/><Relationship Id="rId16" Type="http://schemas.openxmlformats.org/officeDocument/2006/relationships/image" Target="../media/image30.wmf"/><Relationship Id="rId20" Type="http://schemas.openxmlformats.org/officeDocument/2006/relationships/image" Target="../media/image39.wmf"/><Relationship Id="rId1" Type="http://schemas.openxmlformats.org/officeDocument/2006/relationships/vmlDrawing" Target="../drawings/vmlDrawing9.vml"/><Relationship Id="rId6" Type="http://schemas.openxmlformats.org/officeDocument/2006/relationships/image" Target="../media/image23.wmf"/><Relationship Id="rId11" Type="http://schemas.openxmlformats.org/officeDocument/2006/relationships/oleObject" Target="../embeddings/oleObject52.bin"/><Relationship Id="rId5" Type="http://schemas.openxmlformats.org/officeDocument/2006/relationships/oleObject" Target="../embeddings/oleObject49.bin"/><Relationship Id="rId15" Type="http://schemas.openxmlformats.org/officeDocument/2006/relationships/oleObject" Target="../embeddings/oleObject54.bin"/><Relationship Id="rId10" Type="http://schemas.openxmlformats.org/officeDocument/2006/relationships/image" Target="../media/image25.wmf"/><Relationship Id="rId19" Type="http://schemas.openxmlformats.org/officeDocument/2006/relationships/oleObject" Target="../embeddings/oleObject56.bin"/><Relationship Id="rId4" Type="http://schemas.openxmlformats.org/officeDocument/2006/relationships/image" Target="../media/image37.wmf"/><Relationship Id="rId9" Type="http://schemas.openxmlformats.org/officeDocument/2006/relationships/oleObject" Target="../embeddings/oleObject51.bin"/><Relationship Id="rId14" Type="http://schemas.openxmlformats.org/officeDocument/2006/relationships/image" Target="../media/image27.wmf"/></Relationships>
</file>

<file path=ppt/slides/_rels/slide11.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62.bin"/><Relationship Id="rId18" Type="http://schemas.openxmlformats.org/officeDocument/2006/relationships/image" Target="../media/image42.wmf"/><Relationship Id="rId3" Type="http://schemas.openxmlformats.org/officeDocument/2006/relationships/oleObject" Target="../embeddings/oleObject57.bin"/><Relationship Id="rId7" Type="http://schemas.openxmlformats.org/officeDocument/2006/relationships/oleObject" Target="../embeddings/oleObject59.bin"/><Relationship Id="rId12" Type="http://schemas.openxmlformats.org/officeDocument/2006/relationships/image" Target="../media/image26.wmf"/><Relationship Id="rId17" Type="http://schemas.openxmlformats.org/officeDocument/2006/relationships/oleObject" Target="../embeddings/oleObject64.bin"/><Relationship Id="rId2" Type="http://schemas.openxmlformats.org/officeDocument/2006/relationships/slideLayout" Target="../slideLayouts/slideLayout7.xml"/><Relationship Id="rId16" Type="http://schemas.openxmlformats.org/officeDocument/2006/relationships/image" Target="../media/image41.wmf"/><Relationship Id="rId20" Type="http://schemas.openxmlformats.org/officeDocument/2006/relationships/image" Target="../media/image43.wmf"/><Relationship Id="rId1" Type="http://schemas.openxmlformats.org/officeDocument/2006/relationships/vmlDrawing" Target="../drawings/vmlDrawing10.vml"/><Relationship Id="rId6" Type="http://schemas.openxmlformats.org/officeDocument/2006/relationships/image" Target="../media/image23.wmf"/><Relationship Id="rId11" Type="http://schemas.openxmlformats.org/officeDocument/2006/relationships/oleObject" Target="../embeddings/oleObject61.bin"/><Relationship Id="rId5" Type="http://schemas.openxmlformats.org/officeDocument/2006/relationships/oleObject" Target="../embeddings/oleObject58.bin"/><Relationship Id="rId15" Type="http://schemas.openxmlformats.org/officeDocument/2006/relationships/oleObject" Target="../embeddings/oleObject63.bin"/><Relationship Id="rId10" Type="http://schemas.openxmlformats.org/officeDocument/2006/relationships/image" Target="../media/image25.wmf"/><Relationship Id="rId19" Type="http://schemas.openxmlformats.org/officeDocument/2006/relationships/oleObject" Target="../embeddings/oleObject65.bin"/><Relationship Id="rId4" Type="http://schemas.openxmlformats.org/officeDocument/2006/relationships/image" Target="../media/image40.wmf"/><Relationship Id="rId9" Type="http://schemas.openxmlformats.org/officeDocument/2006/relationships/oleObject" Target="../embeddings/oleObject60.bin"/><Relationship Id="rId14" Type="http://schemas.openxmlformats.org/officeDocument/2006/relationships/image" Target="../media/image27.wmf"/></Relationships>
</file>

<file path=ppt/slides/_rels/slide12.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71.bin"/><Relationship Id="rId18" Type="http://schemas.openxmlformats.org/officeDocument/2006/relationships/image" Target="../media/image45.wmf"/><Relationship Id="rId3" Type="http://schemas.openxmlformats.org/officeDocument/2006/relationships/oleObject" Target="../embeddings/oleObject66.bin"/><Relationship Id="rId21" Type="http://schemas.openxmlformats.org/officeDocument/2006/relationships/oleObject" Target="../embeddings/oleObject75.bin"/><Relationship Id="rId7" Type="http://schemas.openxmlformats.org/officeDocument/2006/relationships/oleObject" Target="../embeddings/oleObject68.bin"/><Relationship Id="rId12" Type="http://schemas.openxmlformats.org/officeDocument/2006/relationships/image" Target="../media/image26.wmf"/><Relationship Id="rId17" Type="http://schemas.openxmlformats.org/officeDocument/2006/relationships/oleObject" Target="../embeddings/oleObject73.bin"/><Relationship Id="rId2" Type="http://schemas.openxmlformats.org/officeDocument/2006/relationships/slideLayout" Target="../slideLayouts/slideLayout7.xml"/><Relationship Id="rId16" Type="http://schemas.openxmlformats.org/officeDocument/2006/relationships/image" Target="../media/image41.wmf"/><Relationship Id="rId20" Type="http://schemas.openxmlformats.org/officeDocument/2006/relationships/image" Target="../media/image46.wmf"/><Relationship Id="rId1" Type="http://schemas.openxmlformats.org/officeDocument/2006/relationships/vmlDrawing" Target="../drawings/vmlDrawing11.vml"/><Relationship Id="rId6" Type="http://schemas.openxmlformats.org/officeDocument/2006/relationships/image" Target="../media/image23.wmf"/><Relationship Id="rId11" Type="http://schemas.openxmlformats.org/officeDocument/2006/relationships/oleObject" Target="../embeddings/oleObject70.bin"/><Relationship Id="rId5" Type="http://schemas.openxmlformats.org/officeDocument/2006/relationships/oleObject" Target="../embeddings/oleObject67.bin"/><Relationship Id="rId15" Type="http://schemas.openxmlformats.org/officeDocument/2006/relationships/oleObject" Target="../embeddings/oleObject72.bin"/><Relationship Id="rId10" Type="http://schemas.openxmlformats.org/officeDocument/2006/relationships/image" Target="../media/image25.wmf"/><Relationship Id="rId19" Type="http://schemas.openxmlformats.org/officeDocument/2006/relationships/oleObject" Target="../embeddings/oleObject74.bin"/><Relationship Id="rId4" Type="http://schemas.openxmlformats.org/officeDocument/2006/relationships/image" Target="../media/image44.wmf"/><Relationship Id="rId9" Type="http://schemas.openxmlformats.org/officeDocument/2006/relationships/oleObject" Target="../embeddings/oleObject69.bin"/><Relationship Id="rId14" Type="http://schemas.openxmlformats.org/officeDocument/2006/relationships/image" Target="../media/image27.wmf"/><Relationship Id="rId22" Type="http://schemas.openxmlformats.org/officeDocument/2006/relationships/image" Target="../media/image47.wmf"/></Relationships>
</file>

<file path=ppt/slides/_rels/slide13.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81.bin"/><Relationship Id="rId18" Type="http://schemas.openxmlformats.org/officeDocument/2006/relationships/image" Target="../media/image49.wmf"/><Relationship Id="rId3" Type="http://schemas.openxmlformats.org/officeDocument/2006/relationships/oleObject" Target="../embeddings/oleObject76.bin"/><Relationship Id="rId7" Type="http://schemas.openxmlformats.org/officeDocument/2006/relationships/oleObject" Target="../embeddings/oleObject78.bin"/><Relationship Id="rId12" Type="http://schemas.openxmlformats.org/officeDocument/2006/relationships/image" Target="../media/image27.wmf"/><Relationship Id="rId17" Type="http://schemas.openxmlformats.org/officeDocument/2006/relationships/oleObject" Target="../embeddings/oleObject83.bin"/><Relationship Id="rId2" Type="http://schemas.openxmlformats.org/officeDocument/2006/relationships/slideLayout" Target="../slideLayouts/slideLayout7.xml"/><Relationship Id="rId16" Type="http://schemas.openxmlformats.org/officeDocument/2006/relationships/image" Target="../media/image48.wmf"/><Relationship Id="rId1" Type="http://schemas.openxmlformats.org/officeDocument/2006/relationships/vmlDrawing" Target="../drawings/vmlDrawing12.vml"/><Relationship Id="rId6" Type="http://schemas.openxmlformats.org/officeDocument/2006/relationships/image" Target="../media/image24.wmf"/><Relationship Id="rId11" Type="http://schemas.openxmlformats.org/officeDocument/2006/relationships/oleObject" Target="../embeddings/oleObject80.bin"/><Relationship Id="rId5" Type="http://schemas.openxmlformats.org/officeDocument/2006/relationships/oleObject" Target="../embeddings/oleObject77.bin"/><Relationship Id="rId15" Type="http://schemas.openxmlformats.org/officeDocument/2006/relationships/oleObject" Target="../embeddings/oleObject82.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79.bin"/><Relationship Id="rId14" Type="http://schemas.openxmlformats.org/officeDocument/2006/relationships/image" Target="../media/image30.wmf"/></Relationships>
</file>

<file path=ppt/slides/_rels/slide14.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89.bin"/><Relationship Id="rId18" Type="http://schemas.openxmlformats.org/officeDocument/2006/relationships/image" Target="../media/image51.wmf"/><Relationship Id="rId3" Type="http://schemas.openxmlformats.org/officeDocument/2006/relationships/oleObject" Target="../embeddings/oleObject84.bin"/><Relationship Id="rId7" Type="http://schemas.openxmlformats.org/officeDocument/2006/relationships/oleObject" Target="../embeddings/oleObject86.bin"/><Relationship Id="rId12" Type="http://schemas.openxmlformats.org/officeDocument/2006/relationships/image" Target="../media/image27.wmf"/><Relationship Id="rId17" Type="http://schemas.openxmlformats.org/officeDocument/2006/relationships/oleObject" Target="../embeddings/oleObject91.bin"/><Relationship Id="rId2" Type="http://schemas.openxmlformats.org/officeDocument/2006/relationships/slideLayout" Target="../slideLayouts/slideLayout7.xml"/><Relationship Id="rId16" Type="http://schemas.openxmlformats.org/officeDocument/2006/relationships/image" Target="../media/image50.wmf"/><Relationship Id="rId1" Type="http://schemas.openxmlformats.org/officeDocument/2006/relationships/vmlDrawing" Target="../drawings/vmlDrawing13.vml"/><Relationship Id="rId6" Type="http://schemas.openxmlformats.org/officeDocument/2006/relationships/image" Target="../media/image24.wmf"/><Relationship Id="rId11" Type="http://schemas.openxmlformats.org/officeDocument/2006/relationships/oleObject" Target="../embeddings/oleObject88.bin"/><Relationship Id="rId5" Type="http://schemas.openxmlformats.org/officeDocument/2006/relationships/oleObject" Target="../embeddings/oleObject85.bin"/><Relationship Id="rId15" Type="http://schemas.openxmlformats.org/officeDocument/2006/relationships/oleObject" Target="../embeddings/oleObject90.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87.bin"/><Relationship Id="rId14" Type="http://schemas.openxmlformats.org/officeDocument/2006/relationships/image" Target="../media/image30.wmf"/></Relationships>
</file>

<file path=ppt/slides/_rels/slide15.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97.bin"/><Relationship Id="rId18" Type="http://schemas.openxmlformats.org/officeDocument/2006/relationships/image" Target="../media/image34.wmf"/><Relationship Id="rId26" Type="http://schemas.openxmlformats.org/officeDocument/2006/relationships/image" Target="../media/image56.wmf"/><Relationship Id="rId3" Type="http://schemas.openxmlformats.org/officeDocument/2006/relationships/oleObject" Target="../embeddings/oleObject92.bin"/><Relationship Id="rId21" Type="http://schemas.openxmlformats.org/officeDocument/2006/relationships/oleObject" Target="../embeddings/oleObject101.bin"/><Relationship Id="rId7" Type="http://schemas.openxmlformats.org/officeDocument/2006/relationships/oleObject" Target="../embeddings/oleObject94.bin"/><Relationship Id="rId12" Type="http://schemas.openxmlformats.org/officeDocument/2006/relationships/image" Target="../media/image26.wmf"/><Relationship Id="rId17" Type="http://schemas.openxmlformats.org/officeDocument/2006/relationships/oleObject" Target="../embeddings/oleObject99.bin"/><Relationship Id="rId25" Type="http://schemas.openxmlformats.org/officeDocument/2006/relationships/oleObject" Target="../embeddings/oleObject103.bin"/><Relationship Id="rId2" Type="http://schemas.openxmlformats.org/officeDocument/2006/relationships/slideLayout" Target="../slideLayouts/slideLayout7.xml"/><Relationship Id="rId16" Type="http://schemas.openxmlformats.org/officeDocument/2006/relationships/image" Target="../media/image30.wmf"/><Relationship Id="rId20" Type="http://schemas.openxmlformats.org/officeDocument/2006/relationships/image" Target="../media/image53.wmf"/><Relationship Id="rId29" Type="http://schemas.openxmlformats.org/officeDocument/2006/relationships/oleObject" Target="../embeddings/oleObject105.bin"/><Relationship Id="rId1" Type="http://schemas.openxmlformats.org/officeDocument/2006/relationships/vmlDrawing" Target="../drawings/vmlDrawing14.vml"/><Relationship Id="rId6" Type="http://schemas.openxmlformats.org/officeDocument/2006/relationships/image" Target="../media/image23.wmf"/><Relationship Id="rId11" Type="http://schemas.openxmlformats.org/officeDocument/2006/relationships/oleObject" Target="../embeddings/oleObject96.bin"/><Relationship Id="rId24" Type="http://schemas.openxmlformats.org/officeDocument/2006/relationships/image" Target="../media/image55.wmf"/><Relationship Id="rId5" Type="http://schemas.openxmlformats.org/officeDocument/2006/relationships/oleObject" Target="../embeddings/oleObject93.bin"/><Relationship Id="rId15" Type="http://schemas.openxmlformats.org/officeDocument/2006/relationships/oleObject" Target="../embeddings/oleObject98.bin"/><Relationship Id="rId23" Type="http://schemas.openxmlformats.org/officeDocument/2006/relationships/oleObject" Target="../embeddings/oleObject102.bin"/><Relationship Id="rId28" Type="http://schemas.openxmlformats.org/officeDocument/2006/relationships/image" Target="../media/image57.wmf"/><Relationship Id="rId10" Type="http://schemas.openxmlformats.org/officeDocument/2006/relationships/image" Target="../media/image25.wmf"/><Relationship Id="rId19" Type="http://schemas.openxmlformats.org/officeDocument/2006/relationships/oleObject" Target="../embeddings/oleObject100.bin"/><Relationship Id="rId4" Type="http://schemas.openxmlformats.org/officeDocument/2006/relationships/image" Target="../media/image52.wmf"/><Relationship Id="rId9" Type="http://schemas.openxmlformats.org/officeDocument/2006/relationships/oleObject" Target="../embeddings/oleObject95.bin"/><Relationship Id="rId14" Type="http://schemas.openxmlformats.org/officeDocument/2006/relationships/image" Target="../media/image27.wmf"/><Relationship Id="rId22" Type="http://schemas.openxmlformats.org/officeDocument/2006/relationships/image" Target="../media/image54.wmf"/><Relationship Id="rId27" Type="http://schemas.openxmlformats.org/officeDocument/2006/relationships/oleObject" Target="../embeddings/oleObject104.bin"/><Relationship Id="rId30" Type="http://schemas.openxmlformats.org/officeDocument/2006/relationships/image" Target="../media/image5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6.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59.wmf"/></Relationships>
</file>

<file path=ppt/slides/_rels/slide17.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107.bin"/><Relationship Id="rId7" Type="http://schemas.openxmlformats.org/officeDocument/2006/relationships/oleObject" Target="../embeddings/oleObject109.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61.wmf"/><Relationship Id="rId5" Type="http://schemas.openxmlformats.org/officeDocument/2006/relationships/oleObject" Target="../embeddings/oleObject108.bin"/><Relationship Id="rId10" Type="http://schemas.openxmlformats.org/officeDocument/2006/relationships/image" Target="../media/image63.wmf"/><Relationship Id="rId4" Type="http://schemas.openxmlformats.org/officeDocument/2006/relationships/image" Target="../media/image60.wmf"/><Relationship Id="rId9" Type="http://schemas.openxmlformats.org/officeDocument/2006/relationships/oleObject" Target="../embeddings/oleObject110.bin"/></Relationships>
</file>

<file path=ppt/slides/_rels/slide18.x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oleObject" Target="../embeddings/oleObject111.bin"/><Relationship Id="rId7" Type="http://schemas.openxmlformats.org/officeDocument/2006/relationships/oleObject" Target="../embeddings/oleObject113.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65.wmf"/><Relationship Id="rId5" Type="http://schemas.openxmlformats.org/officeDocument/2006/relationships/oleObject" Target="../embeddings/oleObject112.bin"/><Relationship Id="rId4" Type="http://schemas.openxmlformats.org/officeDocument/2006/relationships/image" Target="../media/image64.wmf"/></Relationships>
</file>

<file path=ppt/slides/_rels/slide19.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114.bin"/><Relationship Id="rId7" Type="http://schemas.openxmlformats.org/officeDocument/2006/relationships/oleObject" Target="../embeddings/oleObject116.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68.wmf"/><Relationship Id="rId5" Type="http://schemas.openxmlformats.org/officeDocument/2006/relationships/oleObject" Target="../embeddings/oleObject115.bin"/><Relationship Id="rId4" Type="http://schemas.openxmlformats.org/officeDocument/2006/relationships/image" Target="../media/image67.wmf"/></Relationships>
</file>

<file path=ppt/slides/_rels/slide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7.xml"/><Relationship Id="rId16" Type="http://schemas.openxmlformats.org/officeDocument/2006/relationships/image" Target="../media/image17.wmf"/><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 Id="rId14" Type="http://schemas.openxmlformats.org/officeDocument/2006/relationships/image" Target="../media/image16.wmf"/></Relationships>
</file>

<file path=ppt/slides/_rels/slide4.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19.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1.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4.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6.bin"/><Relationship Id="rId14" Type="http://schemas.openxmlformats.org/officeDocument/2006/relationships/image" Target="../media/image28.wmf"/></Relationships>
</file>

<file path=ppt/slides/_rels/slide8.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34.bin"/><Relationship Id="rId18" Type="http://schemas.openxmlformats.org/officeDocument/2006/relationships/image" Target="../media/image31.wmf"/><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26.wmf"/><Relationship Id="rId17" Type="http://schemas.openxmlformats.org/officeDocument/2006/relationships/oleObject" Target="../embeddings/oleObject36.bin"/><Relationship Id="rId2" Type="http://schemas.openxmlformats.org/officeDocument/2006/relationships/slideLayout" Target="../slideLayouts/slideLayout7.xml"/><Relationship Id="rId16" Type="http://schemas.openxmlformats.org/officeDocument/2006/relationships/image" Target="../media/image30.wmf"/><Relationship Id="rId1" Type="http://schemas.openxmlformats.org/officeDocument/2006/relationships/vmlDrawing" Target="../drawings/vmlDrawing7.vml"/><Relationship Id="rId6" Type="http://schemas.openxmlformats.org/officeDocument/2006/relationships/image" Target="../media/image23.wmf"/><Relationship Id="rId11" Type="http://schemas.openxmlformats.org/officeDocument/2006/relationships/oleObject" Target="../embeddings/oleObject33.bin"/><Relationship Id="rId5" Type="http://schemas.openxmlformats.org/officeDocument/2006/relationships/oleObject" Target="../embeddings/oleObject30.bin"/><Relationship Id="rId15" Type="http://schemas.openxmlformats.org/officeDocument/2006/relationships/oleObject" Target="../embeddings/oleObject35.bin"/><Relationship Id="rId10" Type="http://schemas.openxmlformats.org/officeDocument/2006/relationships/image" Target="../media/image25.wmf"/><Relationship Id="rId4" Type="http://schemas.openxmlformats.org/officeDocument/2006/relationships/image" Target="../media/image29.wmf"/><Relationship Id="rId9" Type="http://schemas.openxmlformats.org/officeDocument/2006/relationships/oleObject" Target="../embeddings/oleObject32.bin"/><Relationship Id="rId14" Type="http://schemas.openxmlformats.org/officeDocument/2006/relationships/image" Target="../media/image27.wmf"/></Relationships>
</file>

<file path=ppt/slides/_rels/slide9.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42.bin"/><Relationship Id="rId18" Type="http://schemas.openxmlformats.org/officeDocument/2006/relationships/image" Target="../media/image33.wmf"/><Relationship Id="rId3" Type="http://schemas.openxmlformats.org/officeDocument/2006/relationships/oleObject" Target="../embeddings/oleObject37.bin"/><Relationship Id="rId21" Type="http://schemas.openxmlformats.org/officeDocument/2006/relationships/oleObject" Target="../embeddings/oleObject46.bin"/><Relationship Id="rId7" Type="http://schemas.openxmlformats.org/officeDocument/2006/relationships/oleObject" Target="../embeddings/oleObject39.bin"/><Relationship Id="rId12" Type="http://schemas.openxmlformats.org/officeDocument/2006/relationships/image" Target="../media/image26.wmf"/><Relationship Id="rId17" Type="http://schemas.openxmlformats.org/officeDocument/2006/relationships/oleObject" Target="../embeddings/oleObject44.bin"/><Relationship Id="rId2" Type="http://schemas.openxmlformats.org/officeDocument/2006/relationships/slideLayout" Target="../slideLayouts/slideLayout7.xml"/><Relationship Id="rId16" Type="http://schemas.openxmlformats.org/officeDocument/2006/relationships/image" Target="../media/image30.wmf"/><Relationship Id="rId20" Type="http://schemas.openxmlformats.org/officeDocument/2006/relationships/image" Target="../media/image34.wmf"/><Relationship Id="rId1" Type="http://schemas.openxmlformats.org/officeDocument/2006/relationships/vmlDrawing" Target="../drawings/vmlDrawing8.vml"/><Relationship Id="rId6" Type="http://schemas.openxmlformats.org/officeDocument/2006/relationships/image" Target="../media/image23.wmf"/><Relationship Id="rId11" Type="http://schemas.openxmlformats.org/officeDocument/2006/relationships/oleObject" Target="../embeddings/oleObject41.bin"/><Relationship Id="rId24" Type="http://schemas.openxmlformats.org/officeDocument/2006/relationships/image" Target="../media/image36.wmf"/><Relationship Id="rId5" Type="http://schemas.openxmlformats.org/officeDocument/2006/relationships/oleObject" Target="../embeddings/oleObject38.bin"/><Relationship Id="rId15" Type="http://schemas.openxmlformats.org/officeDocument/2006/relationships/oleObject" Target="../embeddings/oleObject43.bin"/><Relationship Id="rId23" Type="http://schemas.openxmlformats.org/officeDocument/2006/relationships/oleObject" Target="../embeddings/oleObject47.bin"/><Relationship Id="rId10" Type="http://schemas.openxmlformats.org/officeDocument/2006/relationships/image" Target="../media/image25.wmf"/><Relationship Id="rId19" Type="http://schemas.openxmlformats.org/officeDocument/2006/relationships/oleObject" Target="../embeddings/oleObject45.bin"/><Relationship Id="rId4" Type="http://schemas.openxmlformats.org/officeDocument/2006/relationships/image" Target="../media/image32.wmf"/><Relationship Id="rId9" Type="http://schemas.openxmlformats.org/officeDocument/2006/relationships/oleObject" Target="../embeddings/oleObject40.bin"/><Relationship Id="rId14" Type="http://schemas.openxmlformats.org/officeDocument/2006/relationships/image" Target="../media/image27.wmf"/><Relationship Id="rId22" Type="http://schemas.openxmlformats.org/officeDocument/2006/relationships/image" Target="../media/image3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228600"/>
            <a:ext cx="8839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3600"/>
              <a:t>Find the sum of the terms of this arithmetic series.</a:t>
            </a:r>
          </a:p>
        </p:txBody>
      </p:sp>
      <p:graphicFrame>
        <p:nvGraphicFramePr>
          <p:cNvPr id="21507" name="Object 3"/>
          <p:cNvGraphicFramePr>
            <a:graphicFrameLocks noChangeAspect="1"/>
          </p:cNvGraphicFramePr>
          <p:nvPr/>
        </p:nvGraphicFramePr>
        <p:xfrm>
          <a:off x="2438400" y="762000"/>
          <a:ext cx="6118225" cy="784225"/>
        </p:xfrm>
        <a:graphic>
          <a:graphicData uri="http://schemas.openxmlformats.org/presentationml/2006/ole">
            <mc:AlternateContent xmlns:mc="http://schemas.openxmlformats.org/markup-compatibility/2006">
              <mc:Choice xmlns:v="urn:schemas-microsoft-com:vml" Requires="v">
                <p:oleObj spid="_x0000_s1026" name="Equation" r:id="rId4" imgW="1981200" imgH="254000" progId="Equation.DSMT4">
                  <p:embed/>
                </p:oleObj>
              </mc:Choice>
              <mc:Fallback>
                <p:oleObj name="Equation" r:id="rId4" imgW="1981200" imgH="2540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762000"/>
                        <a:ext cx="6118225" cy="78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08" name="Object 4"/>
          <p:cNvGraphicFramePr>
            <a:graphicFrameLocks noChangeAspect="1"/>
          </p:cNvGraphicFramePr>
          <p:nvPr/>
        </p:nvGraphicFramePr>
        <p:xfrm>
          <a:off x="457200" y="1905000"/>
          <a:ext cx="2819400" cy="1274763"/>
        </p:xfrm>
        <a:graphic>
          <a:graphicData uri="http://schemas.openxmlformats.org/presentationml/2006/ole">
            <mc:AlternateContent xmlns:mc="http://schemas.openxmlformats.org/markup-compatibility/2006">
              <mc:Choice xmlns:v="urn:schemas-microsoft-com:vml" Requires="v">
                <p:oleObj spid="_x0000_s1027" name="Equation" r:id="rId6" imgW="927100" imgH="419100" progId="Equation.DSMT4">
                  <p:embed/>
                </p:oleObj>
              </mc:Choice>
              <mc:Fallback>
                <p:oleObj name="Equation" r:id="rId6" imgW="927100" imgH="4191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1905000"/>
                        <a:ext cx="2819400" cy="12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09" name="Object 5"/>
          <p:cNvGraphicFramePr>
            <a:graphicFrameLocks noChangeAspect="1"/>
          </p:cNvGraphicFramePr>
          <p:nvPr/>
        </p:nvGraphicFramePr>
        <p:xfrm>
          <a:off x="735013" y="3886200"/>
          <a:ext cx="2074862" cy="2667000"/>
        </p:xfrm>
        <a:graphic>
          <a:graphicData uri="http://schemas.openxmlformats.org/presentationml/2006/ole">
            <mc:AlternateContent xmlns:mc="http://schemas.openxmlformats.org/markup-compatibility/2006">
              <mc:Choice xmlns:v="urn:schemas-microsoft-com:vml" Requires="v">
                <p:oleObj spid="_x0000_s1028" name="Equation" r:id="rId8" imgW="533400" imgH="685800" progId="Equation.DSMT4">
                  <p:embed/>
                </p:oleObj>
              </mc:Choice>
              <mc:Fallback>
                <p:oleObj name="Equation" r:id="rId8" imgW="533400" imgH="685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5013" y="3886200"/>
                        <a:ext cx="2074862" cy="2667000"/>
                      </a:xfrm>
                      <a:prstGeom prst="rect">
                        <a:avLst/>
                      </a:prstGeom>
                      <a:noFill/>
                      <a:ln w="57150" cmpd="thinThick">
                        <a:solidFill>
                          <a:srgbClr val="EA963A"/>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10" name="Object 6"/>
          <p:cNvGraphicFramePr>
            <a:graphicFrameLocks noChangeAspect="1"/>
          </p:cNvGraphicFramePr>
          <p:nvPr/>
        </p:nvGraphicFramePr>
        <p:xfrm>
          <a:off x="5021263" y="4241800"/>
          <a:ext cx="3321050" cy="1854200"/>
        </p:xfrm>
        <a:graphic>
          <a:graphicData uri="http://schemas.openxmlformats.org/presentationml/2006/ole">
            <mc:AlternateContent xmlns:mc="http://schemas.openxmlformats.org/markup-compatibility/2006">
              <mc:Choice xmlns:v="urn:schemas-microsoft-com:vml" Requires="v">
                <p:oleObj spid="_x0000_s1029" name="Equation" r:id="rId10" imgW="1091726" imgH="609336" progId="Equation.DSMT4">
                  <p:embed/>
                </p:oleObj>
              </mc:Choice>
              <mc:Fallback>
                <p:oleObj name="Equation" r:id="rId10" imgW="1091726" imgH="609336"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21263" y="4241800"/>
                        <a:ext cx="3321050" cy="1854200"/>
                      </a:xfrm>
                      <a:prstGeom prst="rect">
                        <a:avLst/>
                      </a:prstGeom>
                      <a:noFill/>
                      <a:ln w="57150" cmpd="thinThick">
                        <a:solidFill>
                          <a:srgbClr val="EA963A"/>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1" name="AutoShape 7" descr="Small checker board"/>
          <p:cNvSpPr>
            <a:spLocks noChangeArrowheads="1"/>
          </p:cNvSpPr>
          <p:nvPr/>
        </p:nvSpPr>
        <p:spPr bwMode="auto">
          <a:xfrm>
            <a:off x="2962275" y="4648200"/>
            <a:ext cx="1905000" cy="1066800"/>
          </a:xfrm>
          <a:prstGeom prst="notchedRightArrow">
            <a:avLst>
              <a:gd name="adj1" fmla="val 50000"/>
              <a:gd name="adj2" fmla="val 44643"/>
            </a:avLst>
          </a:prstGeom>
          <a:pattFill prst="smCheck">
            <a:fgClr>
              <a:srgbClr val="EA963A"/>
            </a:fgClr>
            <a:bgClr>
              <a:srgbClr val="0033CC"/>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aphicFrame>
        <p:nvGraphicFramePr>
          <p:cNvPr id="21512" name="Object 8"/>
          <p:cNvGraphicFramePr>
            <a:graphicFrameLocks noChangeAspect="1"/>
          </p:cNvGraphicFramePr>
          <p:nvPr/>
        </p:nvGraphicFramePr>
        <p:xfrm>
          <a:off x="4419600" y="2039938"/>
          <a:ext cx="4038600" cy="2074862"/>
        </p:xfrm>
        <a:graphic>
          <a:graphicData uri="http://schemas.openxmlformats.org/presentationml/2006/ole">
            <mc:AlternateContent xmlns:mc="http://schemas.openxmlformats.org/markup-compatibility/2006">
              <mc:Choice xmlns:v="urn:schemas-microsoft-com:vml" Requires="v">
                <p:oleObj spid="_x0000_s1030" name="Equation" r:id="rId12" imgW="1358900" imgH="698500" progId="Equation.DSMT4">
                  <p:embed/>
                </p:oleObj>
              </mc:Choice>
              <mc:Fallback>
                <p:oleObj name="Equation" r:id="rId12" imgW="1358900" imgH="6985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19600" y="2039938"/>
                        <a:ext cx="4038600" cy="2074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3" name="Text Box 9"/>
          <p:cNvSpPr txBox="1">
            <a:spLocks noChangeArrowheads="1"/>
          </p:cNvSpPr>
          <p:nvPr/>
        </p:nvSpPr>
        <p:spPr bwMode="auto">
          <a:xfrm>
            <a:off x="4343400" y="1524000"/>
            <a:ext cx="419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3200">
                <a:solidFill>
                  <a:srgbClr val="EC0637"/>
                </a:solidFill>
                <a:effectLst>
                  <a:outerShdw blurRad="38100" dist="38100" dir="2700000" algn="tl">
                    <a:srgbClr val="C0C0C0"/>
                  </a:outerShdw>
                </a:effectLst>
                <a:latin typeface="Arial" charset="0"/>
              </a:rPr>
              <a:t>What term is -5?</a:t>
            </a:r>
          </a:p>
        </p:txBody>
      </p:sp>
    </p:spTree>
    <p:extLst>
      <p:ext uri="{BB962C8B-B14F-4D97-AF65-F5344CB8AC3E}">
        <p14:creationId xmlns:p14="http://schemas.microsoft.com/office/powerpoint/2010/main" val="3009518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anim calcmode="lin" valueType="num">
                                      <p:cBhvr>
                                        <p:cTn id="9" dur="1000" fill="hold"/>
                                        <p:tgtEl>
                                          <p:spTgt spid="21506"/>
                                        </p:tgtEl>
                                        <p:attrNameLst>
                                          <p:attrName>style.rotation</p:attrName>
                                        </p:attrNameLst>
                                      </p:cBhvr>
                                      <p:tavLst>
                                        <p:tav tm="0">
                                          <p:val>
                                            <p:fltVal val="90"/>
                                          </p:val>
                                        </p:tav>
                                        <p:tav tm="100000">
                                          <p:val>
                                            <p:fltVal val="0"/>
                                          </p:val>
                                        </p:tav>
                                      </p:tavLst>
                                    </p:anim>
                                    <p:animEffect transition="in" filter="fade">
                                      <p:cBhvr>
                                        <p:cTn id="10" dur="1000"/>
                                        <p:tgtEl>
                                          <p:spTgt spid="215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21507"/>
                                        </p:tgtEl>
                                        <p:attrNameLst>
                                          <p:attrName>style.visibility</p:attrName>
                                        </p:attrNameLst>
                                      </p:cBhvr>
                                      <p:to>
                                        <p:strVal val="visible"/>
                                      </p:to>
                                    </p:set>
                                    <p:animEffect transition="in" filter="checkerboard(across)">
                                      <p:cBhvr>
                                        <p:cTn id="15" dur="500"/>
                                        <p:tgtEl>
                                          <p:spTgt spid="2150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21508"/>
                                        </p:tgtEl>
                                        <p:attrNameLst>
                                          <p:attrName>style.visibility</p:attrName>
                                        </p:attrNameLst>
                                      </p:cBhvr>
                                      <p:to>
                                        <p:strVal val="visible"/>
                                      </p:to>
                                    </p:set>
                                    <p:anim calcmode="lin" valueType="num">
                                      <p:cBhvr>
                                        <p:cTn id="20" dur="1000" fill="hold"/>
                                        <p:tgtEl>
                                          <p:spTgt spid="21508"/>
                                        </p:tgtEl>
                                        <p:attrNameLst>
                                          <p:attrName>ppt_w</p:attrName>
                                        </p:attrNameLst>
                                      </p:cBhvr>
                                      <p:tavLst>
                                        <p:tav tm="0">
                                          <p:val>
                                            <p:strVal val="#ppt_w*0.70"/>
                                          </p:val>
                                        </p:tav>
                                        <p:tav tm="100000">
                                          <p:val>
                                            <p:strVal val="#ppt_w"/>
                                          </p:val>
                                        </p:tav>
                                      </p:tavLst>
                                    </p:anim>
                                    <p:anim calcmode="lin" valueType="num">
                                      <p:cBhvr>
                                        <p:cTn id="21" dur="1000" fill="hold"/>
                                        <p:tgtEl>
                                          <p:spTgt spid="21508"/>
                                        </p:tgtEl>
                                        <p:attrNameLst>
                                          <p:attrName>ppt_h</p:attrName>
                                        </p:attrNameLst>
                                      </p:cBhvr>
                                      <p:tavLst>
                                        <p:tav tm="0">
                                          <p:val>
                                            <p:strVal val="#ppt_h"/>
                                          </p:val>
                                        </p:tav>
                                        <p:tav tm="100000">
                                          <p:val>
                                            <p:strVal val="#ppt_h"/>
                                          </p:val>
                                        </p:tav>
                                      </p:tavLst>
                                    </p:anim>
                                    <p:animEffect transition="in" filter="fade">
                                      <p:cBhvr>
                                        <p:cTn id="22" dur="1000"/>
                                        <p:tgtEl>
                                          <p:spTgt spid="2150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513"/>
                                        </p:tgtEl>
                                        <p:attrNameLst>
                                          <p:attrName>style.visibility</p:attrName>
                                        </p:attrNameLst>
                                      </p:cBhvr>
                                      <p:to>
                                        <p:strVal val="visible"/>
                                      </p:to>
                                    </p:set>
                                    <p:animEffect transition="in" filter="dissolve">
                                      <p:cBhvr>
                                        <p:cTn id="27" dur="500"/>
                                        <p:tgtEl>
                                          <p:spTgt spid="215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1512"/>
                                        </p:tgtEl>
                                        <p:attrNameLst>
                                          <p:attrName>style.visibility</p:attrName>
                                        </p:attrNameLst>
                                      </p:cBhvr>
                                      <p:to>
                                        <p:strVal val="visible"/>
                                      </p:to>
                                    </p:set>
                                    <p:animEffect transition="in" filter="dissolve">
                                      <p:cBhvr>
                                        <p:cTn id="32" dur="500"/>
                                        <p:tgtEl>
                                          <p:spTgt spid="215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5" presetClass="entr" presetSubtype="0" fill="hold" nodeType="clickEffect">
                                  <p:stCondLst>
                                    <p:cond delay="0"/>
                                  </p:stCondLst>
                                  <p:childTnLst>
                                    <p:set>
                                      <p:cBhvr>
                                        <p:cTn id="36" dur="1" fill="hold">
                                          <p:stCondLst>
                                            <p:cond delay="0"/>
                                          </p:stCondLst>
                                        </p:cTn>
                                        <p:tgtEl>
                                          <p:spTgt spid="21509"/>
                                        </p:tgtEl>
                                        <p:attrNameLst>
                                          <p:attrName>style.visibility</p:attrName>
                                        </p:attrNameLst>
                                      </p:cBhvr>
                                      <p:to>
                                        <p:strVal val="visible"/>
                                      </p:to>
                                    </p:set>
                                    <p:anim calcmode="lin" valueType="num">
                                      <p:cBhvr>
                                        <p:cTn id="37" dur="1000" fill="hold"/>
                                        <p:tgtEl>
                                          <p:spTgt spid="21509"/>
                                        </p:tgtEl>
                                        <p:attrNameLst>
                                          <p:attrName>ppt_w</p:attrName>
                                        </p:attrNameLst>
                                      </p:cBhvr>
                                      <p:tavLst>
                                        <p:tav tm="0">
                                          <p:val>
                                            <p:strVal val="#ppt_w*0.70"/>
                                          </p:val>
                                        </p:tav>
                                        <p:tav tm="100000">
                                          <p:val>
                                            <p:strVal val="#ppt_w"/>
                                          </p:val>
                                        </p:tav>
                                      </p:tavLst>
                                    </p:anim>
                                    <p:anim calcmode="lin" valueType="num">
                                      <p:cBhvr>
                                        <p:cTn id="38" dur="1000" fill="hold"/>
                                        <p:tgtEl>
                                          <p:spTgt spid="21509"/>
                                        </p:tgtEl>
                                        <p:attrNameLst>
                                          <p:attrName>ppt_h</p:attrName>
                                        </p:attrNameLst>
                                      </p:cBhvr>
                                      <p:tavLst>
                                        <p:tav tm="0">
                                          <p:val>
                                            <p:strVal val="#ppt_h"/>
                                          </p:val>
                                        </p:tav>
                                        <p:tav tm="100000">
                                          <p:val>
                                            <p:strVal val="#ppt_h"/>
                                          </p:val>
                                        </p:tav>
                                      </p:tavLst>
                                    </p:anim>
                                    <p:animEffect transition="in" filter="fade">
                                      <p:cBhvr>
                                        <p:cTn id="39" dur="1000"/>
                                        <p:tgtEl>
                                          <p:spTgt spid="2150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10" fill="hold" grpId="0" nodeType="clickEffect">
                                  <p:stCondLst>
                                    <p:cond delay="0"/>
                                  </p:stCondLst>
                                  <p:childTnLst>
                                    <p:set>
                                      <p:cBhvr>
                                        <p:cTn id="43" dur="1" fill="hold">
                                          <p:stCondLst>
                                            <p:cond delay="0"/>
                                          </p:stCondLst>
                                        </p:cTn>
                                        <p:tgtEl>
                                          <p:spTgt spid="21511"/>
                                        </p:tgtEl>
                                        <p:attrNameLst>
                                          <p:attrName>style.visibility</p:attrName>
                                        </p:attrNameLst>
                                      </p:cBhvr>
                                      <p:to>
                                        <p:strVal val="visible"/>
                                      </p:to>
                                    </p:set>
                                    <p:anim calcmode="lin" valueType="num">
                                      <p:cBhvr>
                                        <p:cTn id="44" dur="500" fill="hold"/>
                                        <p:tgtEl>
                                          <p:spTgt spid="21511"/>
                                        </p:tgtEl>
                                        <p:attrNameLst>
                                          <p:attrName>ppt_w</p:attrName>
                                        </p:attrNameLst>
                                      </p:cBhvr>
                                      <p:tavLst>
                                        <p:tav tm="0">
                                          <p:val>
                                            <p:fltVal val="0"/>
                                          </p:val>
                                        </p:tav>
                                        <p:tav tm="100000">
                                          <p:val>
                                            <p:strVal val="#ppt_w"/>
                                          </p:val>
                                        </p:tav>
                                      </p:tavLst>
                                    </p:anim>
                                    <p:anim calcmode="lin" valueType="num">
                                      <p:cBhvr>
                                        <p:cTn id="45" dur="500" fill="hold"/>
                                        <p:tgtEl>
                                          <p:spTgt spid="21511"/>
                                        </p:tgtEl>
                                        <p:attrNameLst>
                                          <p:attrName>ppt_h</p:attrName>
                                        </p:attrNameLst>
                                      </p:cBhvr>
                                      <p:tavLst>
                                        <p:tav tm="0">
                                          <p:val>
                                            <p:strVal val="#ppt_h"/>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55" presetClass="entr" presetSubtype="0" fill="hold" nodeType="clickEffect">
                                  <p:stCondLst>
                                    <p:cond delay="0"/>
                                  </p:stCondLst>
                                  <p:childTnLst>
                                    <p:set>
                                      <p:cBhvr>
                                        <p:cTn id="49" dur="1" fill="hold">
                                          <p:stCondLst>
                                            <p:cond delay="0"/>
                                          </p:stCondLst>
                                        </p:cTn>
                                        <p:tgtEl>
                                          <p:spTgt spid="21510"/>
                                        </p:tgtEl>
                                        <p:attrNameLst>
                                          <p:attrName>style.visibility</p:attrName>
                                        </p:attrNameLst>
                                      </p:cBhvr>
                                      <p:to>
                                        <p:strVal val="visible"/>
                                      </p:to>
                                    </p:set>
                                    <p:anim calcmode="lin" valueType="num">
                                      <p:cBhvr>
                                        <p:cTn id="50" dur="1000" fill="hold"/>
                                        <p:tgtEl>
                                          <p:spTgt spid="21510"/>
                                        </p:tgtEl>
                                        <p:attrNameLst>
                                          <p:attrName>ppt_w</p:attrName>
                                        </p:attrNameLst>
                                      </p:cBhvr>
                                      <p:tavLst>
                                        <p:tav tm="0">
                                          <p:val>
                                            <p:strVal val="#ppt_w*0.70"/>
                                          </p:val>
                                        </p:tav>
                                        <p:tav tm="100000">
                                          <p:val>
                                            <p:strVal val="#ppt_w"/>
                                          </p:val>
                                        </p:tav>
                                      </p:tavLst>
                                    </p:anim>
                                    <p:anim calcmode="lin" valueType="num">
                                      <p:cBhvr>
                                        <p:cTn id="51" dur="1000" fill="hold"/>
                                        <p:tgtEl>
                                          <p:spTgt spid="21510"/>
                                        </p:tgtEl>
                                        <p:attrNameLst>
                                          <p:attrName>ppt_h</p:attrName>
                                        </p:attrNameLst>
                                      </p:cBhvr>
                                      <p:tavLst>
                                        <p:tav tm="0">
                                          <p:val>
                                            <p:strVal val="#ppt_h"/>
                                          </p:val>
                                        </p:tav>
                                        <p:tav tm="100000">
                                          <p:val>
                                            <p:strVal val="#ppt_h"/>
                                          </p:val>
                                        </p:tav>
                                      </p:tavLst>
                                    </p:anim>
                                    <p:animEffect transition="in" filter="fade">
                                      <p:cBhvr>
                                        <p:cTn id="52" dur="1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11" grpId="0" animBg="1"/>
      <p:bldP spid="215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2"/>
          <p:cNvGraphicFramePr>
            <a:graphicFrameLocks noChangeAspect="1"/>
          </p:cNvGraphicFramePr>
          <p:nvPr/>
        </p:nvGraphicFramePr>
        <p:xfrm>
          <a:off x="1924050" y="914400"/>
          <a:ext cx="3924300" cy="381000"/>
        </p:xfrm>
        <a:graphic>
          <a:graphicData uri="http://schemas.openxmlformats.org/presentationml/2006/ole">
            <mc:AlternateContent xmlns:mc="http://schemas.openxmlformats.org/markup-compatibility/2006">
              <mc:Choice xmlns:v="urn:schemas-microsoft-com:vml" Requires="v">
                <p:oleObj spid="_x0000_s9218" name="Equation" r:id="rId3" imgW="3924300" imgH="381000" progId="Equation.DSMT4">
                  <p:embed/>
                </p:oleObj>
              </mc:Choice>
              <mc:Fallback>
                <p:oleObj name="Equation" r:id="rId3" imgW="3924300" imgH="381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4050" y="914400"/>
                        <a:ext cx="39243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843" name="Text Box 3"/>
          <p:cNvSpPr txBox="1">
            <a:spLocks noChangeArrowheads="1"/>
          </p:cNvSpPr>
          <p:nvPr/>
        </p:nvSpPr>
        <p:spPr bwMode="auto">
          <a:xfrm>
            <a:off x="79375" y="838200"/>
            <a:ext cx="186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Try this one:</a:t>
            </a:r>
          </a:p>
        </p:txBody>
      </p:sp>
      <p:grpSp>
        <p:nvGrpSpPr>
          <p:cNvPr id="2" name="Group 4"/>
          <p:cNvGrpSpPr>
            <a:grpSpLocks/>
          </p:cNvGrpSpPr>
          <p:nvPr/>
        </p:nvGrpSpPr>
        <p:grpSpPr bwMode="auto">
          <a:xfrm>
            <a:off x="2492375" y="1625600"/>
            <a:ext cx="4108450" cy="2486025"/>
            <a:chOff x="1574" y="427"/>
            <a:chExt cx="2588" cy="1566"/>
          </a:xfrm>
        </p:grpSpPr>
        <p:grpSp>
          <p:nvGrpSpPr>
            <p:cNvPr id="35848" name="Group 5"/>
            <p:cNvGrpSpPr>
              <a:grpSpLocks/>
            </p:cNvGrpSpPr>
            <p:nvPr/>
          </p:nvGrpSpPr>
          <p:grpSpPr bwMode="auto">
            <a:xfrm>
              <a:off x="2052" y="472"/>
              <a:ext cx="2110" cy="1506"/>
              <a:chOff x="192" y="592"/>
              <a:chExt cx="2110" cy="1506"/>
            </a:xfrm>
          </p:grpSpPr>
          <p:graphicFrame>
            <p:nvGraphicFramePr>
              <p:cNvPr id="35854" name="Object 6"/>
              <p:cNvGraphicFramePr>
                <a:graphicFrameLocks noChangeAspect="1"/>
              </p:cNvGraphicFramePr>
              <p:nvPr/>
            </p:nvGraphicFramePr>
            <p:xfrm>
              <a:off x="212" y="592"/>
              <a:ext cx="1280" cy="232"/>
            </p:xfrm>
            <a:graphic>
              <a:graphicData uri="http://schemas.openxmlformats.org/presentationml/2006/ole">
                <mc:AlternateContent xmlns:mc="http://schemas.openxmlformats.org/markup-compatibility/2006">
                  <mc:Choice xmlns:v="urn:schemas-microsoft-com:vml" Requires="v">
                    <p:oleObj spid="_x0000_s9219" name="Equation" r:id="rId5" imgW="2032000" imgH="368300" progId="Equation.DSMT4">
                      <p:embed/>
                    </p:oleObj>
                  </mc:Choice>
                  <mc:Fallback>
                    <p:oleObj name="Equation" r:id="rId5" imgW="20320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 y="592"/>
                            <a:ext cx="128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55" name="Object 7"/>
              <p:cNvGraphicFramePr>
                <a:graphicFrameLocks noChangeAspect="1"/>
              </p:cNvGraphicFramePr>
              <p:nvPr/>
            </p:nvGraphicFramePr>
            <p:xfrm>
              <a:off x="210" y="928"/>
              <a:ext cx="1176" cy="232"/>
            </p:xfrm>
            <a:graphic>
              <a:graphicData uri="http://schemas.openxmlformats.org/presentationml/2006/ole">
                <mc:AlternateContent xmlns:mc="http://schemas.openxmlformats.org/markup-compatibility/2006">
                  <mc:Choice xmlns:v="urn:schemas-microsoft-com:vml" Requires="v">
                    <p:oleObj spid="_x0000_s9220" name="Equation" r:id="rId7" imgW="1866900" imgH="368300" progId="Equation.DSMT4">
                      <p:embed/>
                    </p:oleObj>
                  </mc:Choice>
                  <mc:Fallback>
                    <p:oleObj name="Equation" r:id="rId7" imgW="18669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 y="928"/>
                            <a:ext cx="1176"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56" name="Object 8"/>
              <p:cNvGraphicFramePr>
                <a:graphicFrameLocks noChangeAspect="1"/>
              </p:cNvGraphicFramePr>
              <p:nvPr/>
            </p:nvGraphicFramePr>
            <p:xfrm>
              <a:off x="192" y="1558"/>
              <a:ext cx="1752" cy="232"/>
            </p:xfrm>
            <a:graphic>
              <a:graphicData uri="http://schemas.openxmlformats.org/presentationml/2006/ole">
                <mc:AlternateContent xmlns:mc="http://schemas.openxmlformats.org/markup-compatibility/2006">
                  <mc:Choice xmlns:v="urn:schemas-microsoft-com:vml" Requires="v">
                    <p:oleObj spid="_x0000_s9221" name="Equation" r:id="rId9" imgW="2781300" imgH="368300" progId="Equation.DSMT4">
                      <p:embed/>
                    </p:oleObj>
                  </mc:Choice>
                  <mc:Fallback>
                    <p:oleObj name="Equation" r:id="rId9" imgW="2781300" imgH="3683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 y="1558"/>
                            <a:ext cx="175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57" name="Object 9"/>
              <p:cNvGraphicFramePr>
                <a:graphicFrameLocks noChangeAspect="1"/>
              </p:cNvGraphicFramePr>
              <p:nvPr/>
            </p:nvGraphicFramePr>
            <p:xfrm>
              <a:off x="286" y="1256"/>
              <a:ext cx="1792" cy="224"/>
            </p:xfrm>
            <a:graphic>
              <a:graphicData uri="http://schemas.openxmlformats.org/presentationml/2006/ole">
                <mc:AlternateContent xmlns:mc="http://schemas.openxmlformats.org/markup-compatibility/2006">
                  <mc:Choice xmlns:v="urn:schemas-microsoft-com:vml" Requires="v">
                    <p:oleObj spid="_x0000_s9222" name="Equation" r:id="rId11" imgW="2844800" imgH="355600" progId="Equation.DSMT4">
                      <p:embed/>
                    </p:oleObj>
                  </mc:Choice>
                  <mc:Fallback>
                    <p:oleObj name="Equation" r:id="rId11" imgW="28448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6" y="1256"/>
                            <a:ext cx="1792"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58" name="Object 10"/>
              <p:cNvGraphicFramePr>
                <a:graphicFrameLocks noChangeAspect="1"/>
              </p:cNvGraphicFramePr>
              <p:nvPr/>
            </p:nvGraphicFramePr>
            <p:xfrm>
              <a:off x="278" y="1874"/>
              <a:ext cx="2024" cy="224"/>
            </p:xfrm>
            <a:graphic>
              <a:graphicData uri="http://schemas.openxmlformats.org/presentationml/2006/ole">
                <mc:AlternateContent xmlns:mc="http://schemas.openxmlformats.org/markup-compatibility/2006">
                  <mc:Choice xmlns:v="urn:schemas-microsoft-com:vml" Requires="v">
                    <p:oleObj spid="_x0000_s9223" name="Equation" r:id="rId13" imgW="3213100" imgH="355600" progId="Equation.DSMT4">
                      <p:embed/>
                    </p:oleObj>
                  </mc:Choice>
                  <mc:Fallback>
                    <p:oleObj name="Equation" r:id="rId13" imgW="3213100" imgH="355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 y="1874"/>
                            <a:ext cx="2024"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5849" name="Text Box 11"/>
            <p:cNvSpPr txBox="1">
              <a:spLocks noChangeArrowheads="1"/>
            </p:cNvSpPr>
            <p:nvPr/>
          </p:nvSpPr>
          <p:spPr bwMode="auto">
            <a:xfrm>
              <a:off x="1574" y="427"/>
              <a:ext cx="3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1.5</a:t>
              </a:r>
            </a:p>
          </p:txBody>
        </p:sp>
        <p:sp>
          <p:nvSpPr>
            <p:cNvPr id="35850" name="Text Box 12"/>
            <p:cNvSpPr txBox="1">
              <a:spLocks noChangeArrowheads="1"/>
            </p:cNvSpPr>
            <p:nvPr/>
          </p:nvSpPr>
          <p:spPr bwMode="auto">
            <a:xfrm>
              <a:off x="1586" y="1075"/>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16</a:t>
              </a:r>
            </a:p>
          </p:txBody>
        </p:sp>
        <p:sp>
          <p:nvSpPr>
            <p:cNvPr id="35851" name="Text Box 13"/>
            <p:cNvSpPr txBox="1">
              <a:spLocks noChangeArrowheads="1"/>
            </p:cNvSpPr>
            <p:nvPr/>
          </p:nvSpPr>
          <p:spPr bwMode="auto">
            <a:xfrm>
              <a:off x="1658" y="757"/>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x</a:t>
              </a:r>
            </a:p>
          </p:txBody>
        </p:sp>
        <p:sp>
          <p:nvSpPr>
            <p:cNvPr id="35852" name="Text Box 14"/>
            <p:cNvSpPr txBox="1">
              <a:spLocks noChangeArrowheads="1"/>
            </p:cNvSpPr>
            <p:nvPr/>
          </p:nvSpPr>
          <p:spPr bwMode="auto">
            <a:xfrm>
              <a:off x="1574" y="1375"/>
              <a:ext cx="3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NA</a:t>
              </a:r>
            </a:p>
          </p:txBody>
        </p:sp>
        <p:sp>
          <p:nvSpPr>
            <p:cNvPr id="35853" name="Text Box 15"/>
            <p:cNvSpPr txBox="1">
              <a:spLocks noChangeArrowheads="1"/>
            </p:cNvSpPr>
            <p:nvPr/>
          </p:nvSpPr>
          <p:spPr bwMode="auto">
            <a:xfrm>
              <a:off x="1580" y="1705"/>
              <a:ext cx="3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0.5</a:t>
              </a:r>
            </a:p>
          </p:txBody>
        </p:sp>
      </p:grpSp>
      <p:graphicFrame>
        <p:nvGraphicFramePr>
          <p:cNvPr id="10256" name="Object 16"/>
          <p:cNvGraphicFramePr>
            <a:graphicFrameLocks noChangeAspect="1"/>
          </p:cNvGraphicFramePr>
          <p:nvPr/>
        </p:nvGraphicFramePr>
        <p:xfrm>
          <a:off x="3041650" y="4114800"/>
          <a:ext cx="2209800" cy="431800"/>
        </p:xfrm>
        <a:graphic>
          <a:graphicData uri="http://schemas.openxmlformats.org/presentationml/2006/ole">
            <mc:AlternateContent xmlns:mc="http://schemas.openxmlformats.org/markup-compatibility/2006">
              <mc:Choice xmlns:v="urn:schemas-microsoft-com:vml" Requires="v">
                <p:oleObj spid="_x0000_s9224" name="Equation" r:id="rId15" imgW="2209800" imgH="431800" progId="Equation.DSMT4">
                  <p:embed/>
                </p:oleObj>
              </mc:Choice>
              <mc:Fallback>
                <p:oleObj name="Equation" r:id="rId15" imgW="2209800" imgH="431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1650" y="4114800"/>
                        <a:ext cx="2209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7" name="Object 17"/>
          <p:cNvGraphicFramePr>
            <a:graphicFrameLocks noChangeAspect="1"/>
          </p:cNvGraphicFramePr>
          <p:nvPr/>
        </p:nvGraphicFramePr>
        <p:xfrm>
          <a:off x="3060700" y="4495800"/>
          <a:ext cx="2844800" cy="431800"/>
        </p:xfrm>
        <a:graphic>
          <a:graphicData uri="http://schemas.openxmlformats.org/presentationml/2006/ole">
            <mc:AlternateContent xmlns:mc="http://schemas.openxmlformats.org/markup-compatibility/2006">
              <mc:Choice xmlns:v="urn:schemas-microsoft-com:vml" Requires="v">
                <p:oleObj spid="_x0000_s9225" name="Equation" r:id="rId17" imgW="2844800" imgH="431800" progId="Equation.DSMT4">
                  <p:embed/>
                </p:oleObj>
              </mc:Choice>
              <mc:Fallback>
                <p:oleObj name="Equation" r:id="rId17" imgW="2844800" imgH="4318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60700" y="4495800"/>
                        <a:ext cx="2844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8" name="Object 18"/>
          <p:cNvGraphicFramePr>
            <a:graphicFrameLocks noChangeAspect="1"/>
          </p:cNvGraphicFramePr>
          <p:nvPr/>
        </p:nvGraphicFramePr>
        <p:xfrm>
          <a:off x="3106738" y="4953000"/>
          <a:ext cx="914400" cy="381000"/>
        </p:xfrm>
        <a:graphic>
          <a:graphicData uri="http://schemas.openxmlformats.org/presentationml/2006/ole">
            <mc:AlternateContent xmlns:mc="http://schemas.openxmlformats.org/markup-compatibility/2006">
              <mc:Choice xmlns:v="urn:schemas-microsoft-com:vml" Requires="v">
                <p:oleObj spid="_x0000_s9226" name="Equation" r:id="rId19" imgW="914400" imgH="381000" progId="Equation.DSMT4">
                  <p:embed/>
                </p:oleObj>
              </mc:Choice>
              <mc:Fallback>
                <p:oleObj name="Equation" r:id="rId19" imgW="914400" imgH="3810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06738" y="49530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22424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56"/>
                                        </p:tgtEl>
                                        <p:attrNameLst>
                                          <p:attrName>style.visibility</p:attrName>
                                        </p:attrNameLst>
                                      </p:cBhvr>
                                      <p:to>
                                        <p:strVal val="visible"/>
                                      </p:to>
                                    </p:set>
                                    <p:anim calcmode="lin" valueType="num">
                                      <p:cBhvr additive="base">
                                        <p:cTn id="13" dur="500" fill="hold"/>
                                        <p:tgtEl>
                                          <p:spTgt spid="10256"/>
                                        </p:tgtEl>
                                        <p:attrNameLst>
                                          <p:attrName>ppt_x</p:attrName>
                                        </p:attrNameLst>
                                      </p:cBhvr>
                                      <p:tavLst>
                                        <p:tav tm="0">
                                          <p:val>
                                            <p:strVal val="0-#ppt_w/2"/>
                                          </p:val>
                                        </p:tav>
                                        <p:tav tm="100000">
                                          <p:val>
                                            <p:strVal val="#ppt_x"/>
                                          </p:val>
                                        </p:tav>
                                      </p:tavLst>
                                    </p:anim>
                                    <p:anim calcmode="lin" valueType="num">
                                      <p:cBhvr additive="base">
                                        <p:cTn id="14" dur="500" fill="hold"/>
                                        <p:tgtEl>
                                          <p:spTgt spid="102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257"/>
                                        </p:tgtEl>
                                        <p:attrNameLst>
                                          <p:attrName>style.visibility</p:attrName>
                                        </p:attrNameLst>
                                      </p:cBhvr>
                                      <p:to>
                                        <p:strVal val="visible"/>
                                      </p:to>
                                    </p:set>
                                    <p:anim calcmode="lin" valueType="num">
                                      <p:cBhvr additive="base">
                                        <p:cTn id="19" dur="500" fill="hold"/>
                                        <p:tgtEl>
                                          <p:spTgt spid="10257"/>
                                        </p:tgtEl>
                                        <p:attrNameLst>
                                          <p:attrName>ppt_x</p:attrName>
                                        </p:attrNameLst>
                                      </p:cBhvr>
                                      <p:tavLst>
                                        <p:tav tm="0">
                                          <p:val>
                                            <p:strVal val="0-#ppt_w/2"/>
                                          </p:val>
                                        </p:tav>
                                        <p:tav tm="100000">
                                          <p:val>
                                            <p:strVal val="#ppt_x"/>
                                          </p:val>
                                        </p:tav>
                                      </p:tavLst>
                                    </p:anim>
                                    <p:anim calcmode="lin" valueType="num">
                                      <p:cBhvr additive="base">
                                        <p:cTn id="20" dur="500" fill="hold"/>
                                        <p:tgtEl>
                                          <p:spTgt spid="1025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0258"/>
                                        </p:tgtEl>
                                        <p:attrNameLst>
                                          <p:attrName>style.visibility</p:attrName>
                                        </p:attrNameLst>
                                      </p:cBhvr>
                                      <p:to>
                                        <p:strVal val="visible"/>
                                      </p:to>
                                    </p:set>
                                    <p:anim calcmode="lin" valueType="num">
                                      <p:cBhvr additive="base">
                                        <p:cTn id="25" dur="500" fill="hold"/>
                                        <p:tgtEl>
                                          <p:spTgt spid="10258"/>
                                        </p:tgtEl>
                                        <p:attrNameLst>
                                          <p:attrName>ppt_x</p:attrName>
                                        </p:attrNameLst>
                                      </p:cBhvr>
                                      <p:tavLst>
                                        <p:tav tm="0">
                                          <p:val>
                                            <p:strVal val="0-#ppt_w/2"/>
                                          </p:val>
                                        </p:tav>
                                        <p:tav tm="100000">
                                          <p:val>
                                            <p:strVal val="#ppt_x"/>
                                          </p:val>
                                        </p:tav>
                                      </p:tavLst>
                                    </p:anim>
                                    <p:anim calcmode="lin" valueType="num">
                                      <p:cBhvr additive="base">
                                        <p:cTn id="26" dur="500" fill="hold"/>
                                        <p:tgtEl>
                                          <p:spTgt spid="102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ChangeAspect="1"/>
          </p:cNvGraphicFramePr>
          <p:nvPr/>
        </p:nvGraphicFramePr>
        <p:xfrm>
          <a:off x="241300" y="244475"/>
          <a:ext cx="4660900" cy="368300"/>
        </p:xfrm>
        <a:graphic>
          <a:graphicData uri="http://schemas.openxmlformats.org/presentationml/2006/ole">
            <mc:AlternateContent xmlns:mc="http://schemas.openxmlformats.org/markup-compatibility/2006">
              <mc:Choice xmlns:v="urn:schemas-microsoft-com:vml" Requires="v">
                <p:oleObj spid="_x0000_s10242" name="Equation" r:id="rId3" imgW="4660900" imgH="368300" progId="Equation.DSMT4">
                  <p:embed/>
                </p:oleObj>
              </mc:Choice>
              <mc:Fallback>
                <p:oleObj name="Equation" r:id="rId3" imgW="4660900" imgH="368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300" y="244475"/>
                        <a:ext cx="46609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3"/>
          <p:cNvGrpSpPr>
            <a:grpSpLocks/>
          </p:cNvGrpSpPr>
          <p:nvPr/>
        </p:nvGrpSpPr>
        <p:grpSpPr bwMode="auto">
          <a:xfrm>
            <a:off x="2355850" y="839788"/>
            <a:ext cx="4203700" cy="3014662"/>
            <a:chOff x="1484" y="529"/>
            <a:chExt cx="2648" cy="1899"/>
          </a:xfrm>
        </p:grpSpPr>
        <p:grpSp>
          <p:nvGrpSpPr>
            <p:cNvPr id="36871" name="Group 4"/>
            <p:cNvGrpSpPr>
              <a:grpSpLocks/>
            </p:cNvGrpSpPr>
            <p:nvPr/>
          </p:nvGrpSpPr>
          <p:grpSpPr bwMode="auto">
            <a:xfrm>
              <a:off x="2022" y="574"/>
              <a:ext cx="2110" cy="1506"/>
              <a:chOff x="192" y="592"/>
              <a:chExt cx="2110" cy="1506"/>
            </a:xfrm>
          </p:grpSpPr>
          <p:graphicFrame>
            <p:nvGraphicFramePr>
              <p:cNvPr id="36878" name="Object 5"/>
              <p:cNvGraphicFramePr>
                <a:graphicFrameLocks noChangeAspect="1"/>
              </p:cNvGraphicFramePr>
              <p:nvPr/>
            </p:nvGraphicFramePr>
            <p:xfrm>
              <a:off x="212" y="592"/>
              <a:ext cx="1280" cy="232"/>
            </p:xfrm>
            <a:graphic>
              <a:graphicData uri="http://schemas.openxmlformats.org/presentationml/2006/ole">
                <mc:AlternateContent xmlns:mc="http://schemas.openxmlformats.org/markup-compatibility/2006">
                  <mc:Choice xmlns:v="urn:schemas-microsoft-com:vml" Requires="v">
                    <p:oleObj spid="_x0000_s10243" name="Equation" r:id="rId5" imgW="2032000" imgH="368300" progId="Equation.DSMT4">
                      <p:embed/>
                    </p:oleObj>
                  </mc:Choice>
                  <mc:Fallback>
                    <p:oleObj name="Equation" r:id="rId5" imgW="20320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 y="592"/>
                            <a:ext cx="128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9" name="Object 6"/>
              <p:cNvGraphicFramePr>
                <a:graphicFrameLocks noChangeAspect="1"/>
              </p:cNvGraphicFramePr>
              <p:nvPr/>
            </p:nvGraphicFramePr>
            <p:xfrm>
              <a:off x="210" y="928"/>
              <a:ext cx="1176" cy="232"/>
            </p:xfrm>
            <a:graphic>
              <a:graphicData uri="http://schemas.openxmlformats.org/presentationml/2006/ole">
                <mc:AlternateContent xmlns:mc="http://schemas.openxmlformats.org/markup-compatibility/2006">
                  <mc:Choice xmlns:v="urn:schemas-microsoft-com:vml" Requires="v">
                    <p:oleObj spid="_x0000_s10244" name="Equation" r:id="rId7" imgW="1866900" imgH="368300" progId="Equation.DSMT4">
                      <p:embed/>
                    </p:oleObj>
                  </mc:Choice>
                  <mc:Fallback>
                    <p:oleObj name="Equation" r:id="rId7" imgW="18669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 y="928"/>
                            <a:ext cx="1176"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80" name="Object 7"/>
              <p:cNvGraphicFramePr>
                <a:graphicFrameLocks noChangeAspect="1"/>
              </p:cNvGraphicFramePr>
              <p:nvPr/>
            </p:nvGraphicFramePr>
            <p:xfrm>
              <a:off x="192" y="1558"/>
              <a:ext cx="1752" cy="232"/>
            </p:xfrm>
            <a:graphic>
              <a:graphicData uri="http://schemas.openxmlformats.org/presentationml/2006/ole">
                <mc:AlternateContent xmlns:mc="http://schemas.openxmlformats.org/markup-compatibility/2006">
                  <mc:Choice xmlns:v="urn:schemas-microsoft-com:vml" Requires="v">
                    <p:oleObj spid="_x0000_s10245" name="Equation" r:id="rId9" imgW="2781300" imgH="368300" progId="Equation.DSMT4">
                      <p:embed/>
                    </p:oleObj>
                  </mc:Choice>
                  <mc:Fallback>
                    <p:oleObj name="Equation" r:id="rId9" imgW="2781300" imgH="3683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 y="1558"/>
                            <a:ext cx="175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81" name="Object 8"/>
              <p:cNvGraphicFramePr>
                <a:graphicFrameLocks noChangeAspect="1"/>
              </p:cNvGraphicFramePr>
              <p:nvPr/>
            </p:nvGraphicFramePr>
            <p:xfrm>
              <a:off x="286" y="1256"/>
              <a:ext cx="1792" cy="224"/>
            </p:xfrm>
            <a:graphic>
              <a:graphicData uri="http://schemas.openxmlformats.org/presentationml/2006/ole">
                <mc:AlternateContent xmlns:mc="http://schemas.openxmlformats.org/markup-compatibility/2006">
                  <mc:Choice xmlns:v="urn:schemas-microsoft-com:vml" Requires="v">
                    <p:oleObj spid="_x0000_s10246" name="Equation" r:id="rId11" imgW="2844800" imgH="355600" progId="Equation.DSMT4">
                      <p:embed/>
                    </p:oleObj>
                  </mc:Choice>
                  <mc:Fallback>
                    <p:oleObj name="Equation" r:id="rId11" imgW="28448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6" y="1256"/>
                            <a:ext cx="1792"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82" name="Object 9"/>
              <p:cNvGraphicFramePr>
                <a:graphicFrameLocks noChangeAspect="1"/>
              </p:cNvGraphicFramePr>
              <p:nvPr/>
            </p:nvGraphicFramePr>
            <p:xfrm>
              <a:off x="278" y="1874"/>
              <a:ext cx="2024" cy="224"/>
            </p:xfrm>
            <a:graphic>
              <a:graphicData uri="http://schemas.openxmlformats.org/presentationml/2006/ole">
                <mc:AlternateContent xmlns:mc="http://schemas.openxmlformats.org/markup-compatibility/2006">
                  <mc:Choice xmlns:v="urn:schemas-microsoft-com:vml" Requires="v">
                    <p:oleObj spid="_x0000_s10247" name="Equation" r:id="rId13" imgW="3213100" imgH="355600" progId="Equation.DSMT4">
                      <p:embed/>
                    </p:oleObj>
                  </mc:Choice>
                  <mc:Fallback>
                    <p:oleObj name="Equation" r:id="rId13" imgW="3213100" imgH="355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 y="1874"/>
                            <a:ext cx="2024"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6872" name="Text Box 10"/>
            <p:cNvSpPr txBox="1">
              <a:spLocks noChangeArrowheads="1"/>
            </p:cNvSpPr>
            <p:nvPr/>
          </p:nvSpPr>
          <p:spPr bwMode="auto">
            <a:xfrm>
              <a:off x="1598" y="529"/>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9</a:t>
              </a:r>
            </a:p>
          </p:txBody>
        </p:sp>
        <p:sp>
          <p:nvSpPr>
            <p:cNvPr id="36873" name="Text Box 11"/>
            <p:cNvSpPr txBox="1">
              <a:spLocks noChangeArrowheads="1"/>
            </p:cNvSpPr>
            <p:nvPr/>
          </p:nvSpPr>
          <p:spPr bwMode="auto">
            <a:xfrm>
              <a:off x="1598" y="1177"/>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x</a:t>
              </a:r>
            </a:p>
          </p:txBody>
        </p:sp>
        <p:sp>
          <p:nvSpPr>
            <p:cNvPr id="36874" name="Text Box 12"/>
            <p:cNvSpPr txBox="1">
              <a:spLocks noChangeArrowheads="1"/>
            </p:cNvSpPr>
            <p:nvPr/>
          </p:nvSpPr>
          <p:spPr bwMode="auto">
            <a:xfrm>
              <a:off x="1484" y="859"/>
              <a:ext cx="43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633</a:t>
              </a:r>
            </a:p>
          </p:txBody>
        </p:sp>
        <p:sp>
          <p:nvSpPr>
            <p:cNvPr id="36875" name="Text Box 13"/>
            <p:cNvSpPr txBox="1">
              <a:spLocks noChangeArrowheads="1"/>
            </p:cNvSpPr>
            <p:nvPr/>
          </p:nvSpPr>
          <p:spPr bwMode="auto">
            <a:xfrm>
              <a:off x="1532" y="1477"/>
              <a:ext cx="3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NA</a:t>
              </a:r>
            </a:p>
          </p:txBody>
        </p:sp>
        <p:sp>
          <p:nvSpPr>
            <p:cNvPr id="36876" name="Text Box 14"/>
            <p:cNvSpPr txBox="1">
              <a:spLocks noChangeArrowheads="1"/>
            </p:cNvSpPr>
            <p:nvPr/>
          </p:nvSpPr>
          <p:spPr bwMode="auto">
            <a:xfrm>
              <a:off x="1550" y="1807"/>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24</a:t>
              </a:r>
            </a:p>
          </p:txBody>
        </p:sp>
        <p:graphicFrame>
          <p:nvGraphicFramePr>
            <p:cNvPr id="36877" name="Object 15"/>
            <p:cNvGraphicFramePr>
              <a:graphicFrameLocks noChangeAspect="1"/>
            </p:cNvGraphicFramePr>
            <p:nvPr/>
          </p:nvGraphicFramePr>
          <p:xfrm>
            <a:off x="2034" y="2156"/>
            <a:ext cx="1392" cy="272"/>
          </p:xfrm>
          <a:graphic>
            <a:graphicData uri="http://schemas.openxmlformats.org/presentationml/2006/ole">
              <mc:AlternateContent xmlns:mc="http://schemas.openxmlformats.org/markup-compatibility/2006">
                <mc:Choice xmlns:v="urn:schemas-microsoft-com:vml" Requires="v">
                  <p:oleObj spid="_x0000_s10248" name="Equation" r:id="rId15" imgW="2209800" imgH="431800" progId="Equation.DSMT4">
                    <p:embed/>
                  </p:oleObj>
                </mc:Choice>
                <mc:Fallback>
                  <p:oleObj name="Equation" r:id="rId15" imgW="2209800" imgH="431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34" y="2156"/>
                          <a:ext cx="1392"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1280" name="Object 16"/>
          <p:cNvGraphicFramePr>
            <a:graphicFrameLocks noChangeAspect="1"/>
          </p:cNvGraphicFramePr>
          <p:nvPr/>
        </p:nvGraphicFramePr>
        <p:xfrm>
          <a:off x="3092450" y="4051300"/>
          <a:ext cx="2501900" cy="431800"/>
        </p:xfrm>
        <a:graphic>
          <a:graphicData uri="http://schemas.openxmlformats.org/presentationml/2006/ole">
            <mc:AlternateContent xmlns:mc="http://schemas.openxmlformats.org/markup-compatibility/2006">
              <mc:Choice xmlns:v="urn:schemas-microsoft-com:vml" Requires="v">
                <p:oleObj spid="_x0000_s10249" name="Equation" r:id="rId17" imgW="2501900" imgH="431800" progId="Equation.DSMT4">
                  <p:embed/>
                </p:oleObj>
              </mc:Choice>
              <mc:Fallback>
                <p:oleObj name="Equation" r:id="rId17" imgW="2501900" imgH="4318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92450" y="4051300"/>
                        <a:ext cx="25019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81" name="Object 17"/>
          <p:cNvGraphicFramePr>
            <a:graphicFrameLocks noChangeAspect="1"/>
          </p:cNvGraphicFramePr>
          <p:nvPr/>
        </p:nvGraphicFramePr>
        <p:xfrm>
          <a:off x="3101975" y="4702175"/>
          <a:ext cx="2463800" cy="292100"/>
        </p:xfrm>
        <a:graphic>
          <a:graphicData uri="http://schemas.openxmlformats.org/presentationml/2006/ole">
            <mc:AlternateContent xmlns:mc="http://schemas.openxmlformats.org/markup-compatibility/2006">
              <mc:Choice xmlns:v="urn:schemas-microsoft-com:vml" Requires="v">
                <p:oleObj spid="_x0000_s10250" name="Equation" r:id="rId19" imgW="2463800" imgH="292100" progId="Equation.DSMT4">
                  <p:embed/>
                </p:oleObj>
              </mc:Choice>
              <mc:Fallback>
                <p:oleObj name="Equation" r:id="rId19" imgW="2463800" imgH="2921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01975" y="4702175"/>
                        <a:ext cx="24638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82" name="Text Box 18"/>
          <p:cNvSpPr txBox="1">
            <a:spLocks noChangeArrowheads="1"/>
          </p:cNvSpPr>
          <p:nvPr/>
        </p:nvSpPr>
        <p:spPr bwMode="auto">
          <a:xfrm>
            <a:off x="3279775" y="5145088"/>
            <a:ext cx="1073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X = 27</a:t>
            </a:r>
          </a:p>
        </p:txBody>
      </p:sp>
    </p:spTree>
    <p:extLst>
      <p:ext uri="{BB962C8B-B14F-4D97-AF65-F5344CB8AC3E}">
        <p14:creationId xmlns:p14="http://schemas.microsoft.com/office/powerpoint/2010/main" val="1273107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280"/>
                                        </p:tgtEl>
                                        <p:attrNameLst>
                                          <p:attrName>style.visibility</p:attrName>
                                        </p:attrNameLst>
                                      </p:cBhvr>
                                      <p:to>
                                        <p:strVal val="visible"/>
                                      </p:to>
                                    </p:set>
                                    <p:anim calcmode="lin" valueType="num">
                                      <p:cBhvr additive="base">
                                        <p:cTn id="13" dur="500" fill="hold"/>
                                        <p:tgtEl>
                                          <p:spTgt spid="11280"/>
                                        </p:tgtEl>
                                        <p:attrNameLst>
                                          <p:attrName>ppt_x</p:attrName>
                                        </p:attrNameLst>
                                      </p:cBhvr>
                                      <p:tavLst>
                                        <p:tav tm="0">
                                          <p:val>
                                            <p:strVal val="0-#ppt_w/2"/>
                                          </p:val>
                                        </p:tav>
                                        <p:tav tm="100000">
                                          <p:val>
                                            <p:strVal val="#ppt_x"/>
                                          </p:val>
                                        </p:tav>
                                      </p:tavLst>
                                    </p:anim>
                                    <p:anim calcmode="lin" valueType="num">
                                      <p:cBhvr additive="base">
                                        <p:cTn id="14" dur="500" fill="hold"/>
                                        <p:tgtEl>
                                          <p:spTgt spid="1128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281"/>
                                        </p:tgtEl>
                                        <p:attrNameLst>
                                          <p:attrName>style.visibility</p:attrName>
                                        </p:attrNameLst>
                                      </p:cBhvr>
                                      <p:to>
                                        <p:strVal val="visible"/>
                                      </p:to>
                                    </p:set>
                                    <p:anim calcmode="lin" valueType="num">
                                      <p:cBhvr additive="base">
                                        <p:cTn id="19" dur="500" fill="hold"/>
                                        <p:tgtEl>
                                          <p:spTgt spid="11281"/>
                                        </p:tgtEl>
                                        <p:attrNameLst>
                                          <p:attrName>ppt_x</p:attrName>
                                        </p:attrNameLst>
                                      </p:cBhvr>
                                      <p:tavLst>
                                        <p:tav tm="0">
                                          <p:val>
                                            <p:strVal val="0-#ppt_w/2"/>
                                          </p:val>
                                        </p:tav>
                                        <p:tav tm="100000">
                                          <p:val>
                                            <p:strVal val="#ppt_x"/>
                                          </p:val>
                                        </p:tav>
                                      </p:tavLst>
                                    </p:anim>
                                    <p:anim calcmode="lin" valueType="num">
                                      <p:cBhvr additive="base">
                                        <p:cTn id="20" dur="500" fill="hold"/>
                                        <p:tgtEl>
                                          <p:spTgt spid="1128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82"/>
                                        </p:tgtEl>
                                        <p:attrNameLst>
                                          <p:attrName>style.visibility</p:attrName>
                                        </p:attrNameLst>
                                      </p:cBhvr>
                                      <p:to>
                                        <p:strVal val="visible"/>
                                      </p:to>
                                    </p:set>
                                    <p:anim calcmode="lin" valueType="num">
                                      <p:cBhvr additive="base">
                                        <p:cTn id="25" dur="500" fill="hold"/>
                                        <p:tgtEl>
                                          <p:spTgt spid="11282"/>
                                        </p:tgtEl>
                                        <p:attrNameLst>
                                          <p:attrName>ppt_x</p:attrName>
                                        </p:attrNameLst>
                                      </p:cBhvr>
                                      <p:tavLst>
                                        <p:tav tm="0">
                                          <p:val>
                                            <p:strVal val="0-#ppt_w/2"/>
                                          </p:val>
                                        </p:tav>
                                        <p:tav tm="100000">
                                          <p:val>
                                            <p:strVal val="#ppt_x"/>
                                          </p:val>
                                        </p:tav>
                                      </p:tavLst>
                                    </p:anim>
                                    <p:anim calcmode="lin" valueType="num">
                                      <p:cBhvr additive="base">
                                        <p:cTn id="26" dur="500" fill="hold"/>
                                        <p:tgtEl>
                                          <p:spTgt spid="112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Object 2"/>
          <p:cNvGraphicFramePr>
            <a:graphicFrameLocks noChangeAspect="1"/>
          </p:cNvGraphicFramePr>
          <p:nvPr/>
        </p:nvGraphicFramePr>
        <p:xfrm>
          <a:off x="330200" y="238125"/>
          <a:ext cx="3797300" cy="381000"/>
        </p:xfrm>
        <a:graphic>
          <a:graphicData uri="http://schemas.openxmlformats.org/presentationml/2006/ole">
            <mc:AlternateContent xmlns:mc="http://schemas.openxmlformats.org/markup-compatibility/2006">
              <mc:Choice xmlns:v="urn:schemas-microsoft-com:vml" Requires="v">
                <p:oleObj spid="_x0000_s11266" name="Equation" r:id="rId3" imgW="3797300" imgH="381000" progId="Equation.DSMT4">
                  <p:embed/>
                </p:oleObj>
              </mc:Choice>
              <mc:Fallback>
                <p:oleObj name="Equation" r:id="rId3" imgW="3797300" imgH="381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200" y="238125"/>
                        <a:ext cx="37973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3"/>
          <p:cNvGrpSpPr>
            <a:grpSpLocks/>
          </p:cNvGrpSpPr>
          <p:nvPr/>
        </p:nvGrpSpPr>
        <p:grpSpPr bwMode="auto">
          <a:xfrm>
            <a:off x="2355850" y="839788"/>
            <a:ext cx="4203700" cy="3014662"/>
            <a:chOff x="1484" y="529"/>
            <a:chExt cx="2648" cy="1899"/>
          </a:xfrm>
        </p:grpSpPr>
        <p:grpSp>
          <p:nvGrpSpPr>
            <p:cNvPr id="37895" name="Group 4"/>
            <p:cNvGrpSpPr>
              <a:grpSpLocks/>
            </p:cNvGrpSpPr>
            <p:nvPr/>
          </p:nvGrpSpPr>
          <p:grpSpPr bwMode="auto">
            <a:xfrm>
              <a:off x="2022" y="574"/>
              <a:ext cx="2110" cy="1506"/>
              <a:chOff x="192" y="592"/>
              <a:chExt cx="2110" cy="1506"/>
            </a:xfrm>
          </p:grpSpPr>
          <p:graphicFrame>
            <p:nvGraphicFramePr>
              <p:cNvPr id="37902" name="Object 5"/>
              <p:cNvGraphicFramePr>
                <a:graphicFrameLocks noChangeAspect="1"/>
              </p:cNvGraphicFramePr>
              <p:nvPr/>
            </p:nvGraphicFramePr>
            <p:xfrm>
              <a:off x="212" y="592"/>
              <a:ext cx="1280" cy="232"/>
            </p:xfrm>
            <a:graphic>
              <a:graphicData uri="http://schemas.openxmlformats.org/presentationml/2006/ole">
                <mc:AlternateContent xmlns:mc="http://schemas.openxmlformats.org/markup-compatibility/2006">
                  <mc:Choice xmlns:v="urn:schemas-microsoft-com:vml" Requires="v">
                    <p:oleObj spid="_x0000_s11267" name="Equation" r:id="rId5" imgW="2032000" imgH="368300" progId="Equation.DSMT4">
                      <p:embed/>
                    </p:oleObj>
                  </mc:Choice>
                  <mc:Fallback>
                    <p:oleObj name="Equation" r:id="rId5" imgW="20320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 y="592"/>
                            <a:ext cx="128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903" name="Object 6"/>
              <p:cNvGraphicFramePr>
                <a:graphicFrameLocks noChangeAspect="1"/>
              </p:cNvGraphicFramePr>
              <p:nvPr/>
            </p:nvGraphicFramePr>
            <p:xfrm>
              <a:off x="210" y="928"/>
              <a:ext cx="1176" cy="232"/>
            </p:xfrm>
            <a:graphic>
              <a:graphicData uri="http://schemas.openxmlformats.org/presentationml/2006/ole">
                <mc:AlternateContent xmlns:mc="http://schemas.openxmlformats.org/markup-compatibility/2006">
                  <mc:Choice xmlns:v="urn:schemas-microsoft-com:vml" Requires="v">
                    <p:oleObj spid="_x0000_s11268" name="Equation" r:id="rId7" imgW="1866900" imgH="368300" progId="Equation.DSMT4">
                      <p:embed/>
                    </p:oleObj>
                  </mc:Choice>
                  <mc:Fallback>
                    <p:oleObj name="Equation" r:id="rId7" imgW="18669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 y="928"/>
                            <a:ext cx="1176"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904" name="Object 7"/>
              <p:cNvGraphicFramePr>
                <a:graphicFrameLocks noChangeAspect="1"/>
              </p:cNvGraphicFramePr>
              <p:nvPr/>
            </p:nvGraphicFramePr>
            <p:xfrm>
              <a:off x="192" y="1558"/>
              <a:ext cx="1752" cy="232"/>
            </p:xfrm>
            <a:graphic>
              <a:graphicData uri="http://schemas.openxmlformats.org/presentationml/2006/ole">
                <mc:AlternateContent xmlns:mc="http://schemas.openxmlformats.org/markup-compatibility/2006">
                  <mc:Choice xmlns:v="urn:schemas-microsoft-com:vml" Requires="v">
                    <p:oleObj spid="_x0000_s11269" name="Equation" r:id="rId9" imgW="2781300" imgH="368300" progId="Equation.DSMT4">
                      <p:embed/>
                    </p:oleObj>
                  </mc:Choice>
                  <mc:Fallback>
                    <p:oleObj name="Equation" r:id="rId9" imgW="2781300" imgH="3683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 y="1558"/>
                            <a:ext cx="175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905" name="Object 8"/>
              <p:cNvGraphicFramePr>
                <a:graphicFrameLocks noChangeAspect="1"/>
              </p:cNvGraphicFramePr>
              <p:nvPr/>
            </p:nvGraphicFramePr>
            <p:xfrm>
              <a:off x="286" y="1256"/>
              <a:ext cx="1792" cy="224"/>
            </p:xfrm>
            <a:graphic>
              <a:graphicData uri="http://schemas.openxmlformats.org/presentationml/2006/ole">
                <mc:AlternateContent xmlns:mc="http://schemas.openxmlformats.org/markup-compatibility/2006">
                  <mc:Choice xmlns:v="urn:schemas-microsoft-com:vml" Requires="v">
                    <p:oleObj spid="_x0000_s11270" name="Equation" r:id="rId11" imgW="2844800" imgH="355600" progId="Equation.DSMT4">
                      <p:embed/>
                    </p:oleObj>
                  </mc:Choice>
                  <mc:Fallback>
                    <p:oleObj name="Equation" r:id="rId11" imgW="28448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6" y="1256"/>
                            <a:ext cx="1792"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906" name="Object 9"/>
              <p:cNvGraphicFramePr>
                <a:graphicFrameLocks noChangeAspect="1"/>
              </p:cNvGraphicFramePr>
              <p:nvPr/>
            </p:nvGraphicFramePr>
            <p:xfrm>
              <a:off x="278" y="1874"/>
              <a:ext cx="2024" cy="224"/>
            </p:xfrm>
            <a:graphic>
              <a:graphicData uri="http://schemas.openxmlformats.org/presentationml/2006/ole">
                <mc:AlternateContent xmlns:mc="http://schemas.openxmlformats.org/markup-compatibility/2006">
                  <mc:Choice xmlns:v="urn:schemas-microsoft-com:vml" Requires="v">
                    <p:oleObj spid="_x0000_s11271" name="Equation" r:id="rId13" imgW="3213100" imgH="355600" progId="Equation.DSMT4">
                      <p:embed/>
                    </p:oleObj>
                  </mc:Choice>
                  <mc:Fallback>
                    <p:oleObj name="Equation" r:id="rId13" imgW="3213100" imgH="355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 y="1874"/>
                            <a:ext cx="2024"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7896" name="Text Box 10"/>
            <p:cNvSpPr txBox="1">
              <a:spLocks noChangeArrowheads="1"/>
            </p:cNvSpPr>
            <p:nvPr/>
          </p:nvSpPr>
          <p:spPr bwMode="auto">
            <a:xfrm>
              <a:off x="1598" y="529"/>
              <a:ext cx="2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-6</a:t>
              </a:r>
            </a:p>
          </p:txBody>
        </p:sp>
        <p:sp>
          <p:nvSpPr>
            <p:cNvPr id="37897" name="Text Box 11"/>
            <p:cNvSpPr txBox="1">
              <a:spLocks noChangeArrowheads="1"/>
            </p:cNvSpPr>
            <p:nvPr/>
          </p:nvSpPr>
          <p:spPr bwMode="auto">
            <a:xfrm>
              <a:off x="1598" y="1177"/>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29</a:t>
              </a:r>
            </a:p>
          </p:txBody>
        </p:sp>
        <p:sp>
          <p:nvSpPr>
            <p:cNvPr id="37898" name="Text Box 12"/>
            <p:cNvSpPr txBox="1">
              <a:spLocks noChangeArrowheads="1"/>
            </p:cNvSpPr>
            <p:nvPr/>
          </p:nvSpPr>
          <p:spPr bwMode="auto">
            <a:xfrm>
              <a:off x="1484" y="859"/>
              <a:ext cx="4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  20</a:t>
              </a:r>
            </a:p>
          </p:txBody>
        </p:sp>
        <p:sp>
          <p:nvSpPr>
            <p:cNvPr id="37899" name="Text Box 13"/>
            <p:cNvSpPr txBox="1">
              <a:spLocks noChangeArrowheads="1"/>
            </p:cNvSpPr>
            <p:nvPr/>
          </p:nvSpPr>
          <p:spPr bwMode="auto">
            <a:xfrm>
              <a:off x="1532" y="1477"/>
              <a:ext cx="3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NA</a:t>
              </a:r>
            </a:p>
          </p:txBody>
        </p:sp>
        <p:sp>
          <p:nvSpPr>
            <p:cNvPr id="37900" name="Text Box 14"/>
            <p:cNvSpPr txBox="1">
              <a:spLocks noChangeArrowheads="1"/>
            </p:cNvSpPr>
            <p:nvPr/>
          </p:nvSpPr>
          <p:spPr bwMode="auto">
            <a:xfrm>
              <a:off x="1550" y="1807"/>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x</a:t>
              </a:r>
            </a:p>
          </p:txBody>
        </p:sp>
        <p:graphicFrame>
          <p:nvGraphicFramePr>
            <p:cNvPr id="37901" name="Object 15"/>
            <p:cNvGraphicFramePr>
              <a:graphicFrameLocks noChangeAspect="1"/>
            </p:cNvGraphicFramePr>
            <p:nvPr/>
          </p:nvGraphicFramePr>
          <p:xfrm>
            <a:off x="2034" y="2156"/>
            <a:ext cx="1392" cy="272"/>
          </p:xfrm>
          <a:graphic>
            <a:graphicData uri="http://schemas.openxmlformats.org/presentationml/2006/ole">
              <mc:AlternateContent xmlns:mc="http://schemas.openxmlformats.org/markup-compatibility/2006">
                <mc:Choice xmlns:v="urn:schemas-microsoft-com:vml" Requires="v">
                  <p:oleObj spid="_x0000_s11272" name="Equation" r:id="rId15" imgW="2209800" imgH="431800" progId="Equation.DSMT4">
                    <p:embed/>
                  </p:oleObj>
                </mc:Choice>
                <mc:Fallback>
                  <p:oleObj name="Equation" r:id="rId15" imgW="2209800" imgH="431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34" y="2156"/>
                          <a:ext cx="1392"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2304" name="Object 16"/>
          <p:cNvGraphicFramePr>
            <a:graphicFrameLocks noChangeAspect="1"/>
          </p:cNvGraphicFramePr>
          <p:nvPr/>
        </p:nvGraphicFramePr>
        <p:xfrm>
          <a:off x="3086100" y="4051300"/>
          <a:ext cx="2514600" cy="431800"/>
        </p:xfrm>
        <a:graphic>
          <a:graphicData uri="http://schemas.openxmlformats.org/presentationml/2006/ole">
            <mc:AlternateContent xmlns:mc="http://schemas.openxmlformats.org/markup-compatibility/2006">
              <mc:Choice xmlns:v="urn:schemas-microsoft-com:vml" Requires="v">
                <p:oleObj spid="_x0000_s11273" name="Equation" r:id="rId17" imgW="2514600" imgH="431800" progId="Equation.DSMT4">
                  <p:embed/>
                </p:oleObj>
              </mc:Choice>
              <mc:Fallback>
                <p:oleObj name="Equation" r:id="rId17" imgW="2514600" imgH="4318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86100" y="4051300"/>
                        <a:ext cx="25146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5" name="Object 17"/>
          <p:cNvGraphicFramePr>
            <a:graphicFrameLocks noChangeAspect="1"/>
          </p:cNvGraphicFramePr>
          <p:nvPr/>
        </p:nvGraphicFramePr>
        <p:xfrm>
          <a:off x="3082925" y="4702175"/>
          <a:ext cx="1206500" cy="292100"/>
        </p:xfrm>
        <a:graphic>
          <a:graphicData uri="http://schemas.openxmlformats.org/presentationml/2006/ole">
            <mc:AlternateContent xmlns:mc="http://schemas.openxmlformats.org/markup-compatibility/2006">
              <mc:Choice xmlns:v="urn:schemas-microsoft-com:vml" Requires="v">
                <p:oleObj spid="_x0000_s11274" name="Equation" r:id="rId19" imgW="1206500" imgH="292100" progId="Equation.DSMT4">
                  <p:embed/>
                </p:oleObj>
              </mc:Choice>
              <mc:Fallback>
                <p:oleObj name="Equation" r:id="rId19" imgW="1206500" imgH="2921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82925" y="4702175"/>
                        <a:ext cx="12065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6" name="Object 18"/>
          <p:cNvGraphicFramePr>
            <a:graphicFrameLocks noChangeAspect="1"/>
          </p:cNvGraphicFramePr>
          <p:nvPr/>
        </p:nvGraphicFramePr>
        <p:xfrm>
          <a:off x="3203575" y="5162550"/>
          <a:ext cx="889000" cy="723900"/>
        </p:xfrm>
        <a:graphic>
          <a:graphicData uri="http://schemas.openxmlformats.org/presentationml/2006/ole">
            <mc:AlternateContent xmlns:mc="http://schemas.openxmlformats.org/markup-compatibility/2006">
              <mc:Choice xmlns:v="urn:schemas-microsoft-com:vml" Requires="v">
                <p:oleObj spid="_x0000_s11275" name="Equation" r:id="rId21" imgW="888614" imgH="723586" progId="Equation.DSMT4">
                  <p:embed/>
                </p:oleObj>
              </mc:Choice>
              <mc:Fallback>
                <p:oleObj name="Equation" r:id="rId21" imgW="888614" imgH="723586"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203575" y="5162550"/>
                        <a:ext cx="8890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49890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2304"/>
                                        </p:tgtEl>
                                        <p:attrNameLst>
                                          <p:attrName>style.visibility</p:attrName>
                                        </p:attrNameLst>
                                      </p:cBhvr>
                                      <p:to>
                                        <p:strVal val="visible"/>
                                      </p:to>
                                    </p:set>
                                    <p:anim calcmode="lin" valueType="num">
                                      <p:cBhvr additive="base">
                                        <p:cTn id="13" dur="500" fill="hold"/>
                                        <p:tgtEl>
                                          <p:spTgt spid="12304"/>
                                        </p:tgtEl>
                                        <p:attrNameLst>
                                          <p:attrName>ppt_x</p:attrName>
                                        </p:attrNameLst>
                                      </p:cBhvr>
                                      <p:tavLst>
                                        <p:tav tm="0">
                                          <p:val>
                                            <p:strVal val="0-#ppt_w/2"/>
                                          </p:val>
                                        </p:tav>
                                        <p:tav tm="100000">
                                          <p:val>
                                            <p:strVal val="#ppt_x"/>
                                          </p:val>
                                        </p:tav>
                                      </p:tavLst>
                                    </p:anim>
                                    <p:anim calcmode="lin" valueType="num">
                                      <p:cBhvr additive="base">
                                        <p:cTn id="14" dur="500" fill="hold"/>
                                        <p:tgtEl>
                                          <p:spTgt spid="1230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2305"/>
                                        </p:tgtEl>
                                        <p:attrNameLst>
                                          <p:attrName>style.visibility</p:attrName>
                                        </p:attrNameLst>
                                      </p:cBhvr>
                                      <p:to>
                                        <p:strVal val="visible"/>
                                      </p:to>
                                    </p:set>
                                    <p:anim calcmode="lin" valueType="num">
                                      <p:cBhvr additive="base">
                                        <p:cTn id="19" dur="500" fill="hold"/>
                                        <p:tgtEl>
                                          <p:spTgt spid="12305"/>
                                        </p:tgtEl>
                                        <p:attrNameLst>
                                          <p:attrName>ppt_x</p:attrName>
                                        </p:attrNameLst>
                                      </p:cBhvr>
                                      <p:tavLst>
                                        <p:tav tm="0">
                                          <p:val>
                                            <p:strVal val="0-#ppt_w/2"/>
                                          </p:val>
                                        </p:tav>
                                        <p:tav tm="100000">
                                          <p:val>
                                            <p:strVal val="#ppt_x"/>
                                          </p:val>
                                        </p:tav>
                                      </p:tavLst>
                                    </p:anim>
                                    <p:anim calcmode="lin" valueType="num">
                                      <p:cBhvr additive="base">
                                        <p:cTn id="20" dur="500" fill="hold"/>
                                        <p:tgtEl>
                                          <p:spTgt spid="1230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2306"/>
                                        </p:tgtEl>
                                        <p:attrNameLst>
                                          <p:attrName>style.visibility</p:attrName>
                                        </p:attrNameLst>
                                      </p:cBhvr>
                                      <p:to>
                                        <p:strVal val="visible"/>
                                      </p:to>
                                    </p:set>
                                    <p:anim calcmode="lin" valueType="num">
                                      <p:cBhvr additive="base">
                                        <p:cTn id="25" dur="500" fill="hold"/>
                                        <p:tgtEl>
                                          <p:spTgt spid="12306"/>
                                        </p:tgtEl>
                                        <p:attrNameLst>
                                          <p:attrName>ppt_x</p:attrName>
                                        </p:attrNameLst>
                                      </p:cBhvr>
                                      <p:tavLst>
                                        <p:tav tm="0">
                                          <p:val>
                                            <p:strVal val="0-#ppt_w/2"/>
                                          </p:val>
                                        </p:tav>
                                        <p:tav tm="100000">
                                          <p:val>
                                            <p:strVal val="#ppt_x"/>
                                          </p:val>
                                        </p:tav>
                                      </p:tavLst>
                                    </p:anim>
                                    <p:anim calcmode="lin" valueType="num">
                                      <p:cBhvr additive="base">
                                        <p:cTn id="26" dur="500" fill="hold"/>
                                        <p:tgtEl>
                                          <p:spTgt spid="123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60350" y="144463"/>
            <a:ext cx="6253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Find two arithmetic means between –4 and 5</a:t>
            </a:r>
          </a:p>
        </p:txBody>
      </p:sp>
      <p:sp>
        <p:nvSpPr>
          <p:cNvPr id="13315" name="Text Box 3"/>
          <p:cNvSpPr txBox="1">
            <a:spLocks noChangeArrowheads="1"/>
          </p:cNvSpPr>
          <p:nvPr/>
        </p:nvSpPr>
        <p:spPr bwMode="auto">
          <a:xfrm>
            <a:off x="2717800" y="782638"/>
            <a:ext cx="248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chemeClr val="accent2"/>
                </a:solidFill>
              </a:rPr>
              <a:t>-4, ____, ____, 5</a:t>
            </a:r>
          </a:p>
        </p:txBody>
      </p:sp>
      <p:grpSp>
        <p:nvGrpSpPr>
          <p:cNvPr id="2" name="Group 4"/>
          <p:cNvGrpSpPr>
            <a:grpSpLocks/>
          </p:cNvGrpSpPr>
          <p:nvPr/>
        </p:nvGrpSpPr>
        <p:grpSpPr bwMode="auto">
          <a:xfrm>
            <a:off x="2914650" y="1377950"/>
            <a:ext cx="3349625" cy="2390775"/>
            <a:chOff x="192" y="592"/>
            <a:chExt cx="2110" cy="1506"/>
          </a:xfrm>
        </p:grpSpPr>
        <p:graphicFrame>
          <p:nvGraphicFramePr>
            <p:cNvPr id="38928" name="Object 5"/>
            <p:cNvGraphicFramePr>
              <a:graphicFrameLocks noChangeAspect="1"/>
            </p:cNvGraphicFramePr>
            <p:nvPr/>
          </p:nvGraphicFramePr>
          <p:xfrm>
            <a:off x="212" y="592"/>
            <a:ext cx="1280" cy="232"/>
          </p:xfrm>
          <a:graphic>
            <a:graphicData uri="http://schemas.openxmlformats.org/presentationml/2006/ole">
              <mc:AlternateContent xmlns:mc="http://schemas.openxmlformats.org/markup-compatibility/2006">
                <mc:Choice xmlns:v="urn:schemas-microsoft-com:vml" Requires="v">
                  <p:oleObj spid="_x0000_s12290" name="Equation" r:id="rId3" imgW="2032000" imgH="368300" progId="Equation.DSMT4">
                    <p:embed/>
                  </p:oleObj>
                </mc:Choice>
                <mc:Fallback>
                  <p:oleObj name="Equation" r:id="rId3" imgW="2032000" imgH="368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 y="592"/>
                          <a:ext cx="128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29" name="Object 6"/>
            <p:cNvGraphicFramePr>
              <a:graphicFrameLocks noChangeAspect="1"/>
            </p:cNvGraphicFramePr>
            <p:nvPr/>
          </p:nvGraphicFramePr>
          <p:xfrm>
            <a:off x="210" y="928"/>
            <a:ext cx="1176" cy="232"/>
          </p:xfrm>
          <a:graphic>
            <a:graphicData uri="http://schemas.openxmlformats.org/presentationml/2006/ole">
              <mc:AlternateContent xmlns:mc="http://schemas.openxmlformats.org/markup-compatibility/2006">
                <mc:Choice xmlns:v="urn:schemas-microsoft-com:vml" Requires="v">
                  <p:oleObj spid="_x0000_s12291" name="Equation" r:id="rId5" imgW="1866900" imgH="368300" progId="Equation.DSMT4">
                    <p:embed/>
                  </p:oleObj>
                </mc:Choice>
                <mc:Fallback>
                  <p:oleObj name="Equation" r:id="rId5" imgW="18669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 y="928"/>
                          <a:ext cx="1176"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30" name="Object 7"/>
            <p:cNvGraphicFramePr>
              <a:graphicFrameLocks noChangeAspect="1"/>
            </p:cNvGraphicFramePr>
            <p:nvPr/>
          </p:nvGraphicFramePr>
          <p:xfrm>
            <a:off x="192" y="1558"/>
            <a:ext cx="1752" cy="232"/>
          </p:xfrm>
          <a:graphic>
            <a:graphicData uri="http://schemas.openxmlformats.org/presentationml/2006/ole">
              <mc:AlternateContent xmlns:mc="http://schemas.openxmlformats.org/markup-compatibility/2006">
                <mc:Choice xmlns:v="urn:schemas-microsoft-com:vml" Requires="v">
                  <p:oleObj spid="_x0000_s12292" name="Equation" r:id="rId7" imgW="2781300" imgH="368300" progId="Equation.DSMT4">
                    <p:embed/>
                  </p:oleObj>
                </mc:Choice>
                <mc:Fallback>
                  <p:oleObj name="Equation" r:id="rId7" imgW="27813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2" y="1558"/>
                          <a:ext cx="175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31" name="Object 8"/>
            <p:cNvGraphicFramePr>
              <a:graphicFrameLocks noChangeAspect="1"/>
            </p:cNvGraphicFramePr>
            <p:nvPr/>
          </p:nvGraphicFramePr>
          <p:xfrm>
            <a:off x="286" y="1256"/>
            <a:ext cx="1792" cy="224"/>
          </p:xfrm>
          <a:graphic>
            <a:graphicData uri="http://schemas.openxmlformats.org/presentationml/2006/ole">
              <mc:AlternateContent xmlns:mc="http://schemas.openxmlformats.org/markup-compatibility/2006">
                <mc:Choice xmlns:v="urn:schemas-microsoft-com:vml" Requires="v">
                  <p:oleObj spid="_x0000_s12293" name="Equation" r:id="rId9" imgW="2844800" imgH="355600" progId="Equation.DSMT4">
                    <p:embed/>
                  </p:oleObj>
                </mc:Choice>
                <mc:Fallback>
                  <p:oleObj name="Equation" r:id="rId9" imgW="2844800" imgH="355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6" y="1256"/>
                          <a:ext cx="1792"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32" name="Object 9"/>
            <p:cNvGraphicFramePr>
              <a:graphicFrameLocks noChangeAspect="1"/>
            </p:cNvGraphicFramePr>
            <p:nvPr/>
          </p:nvGraphicFramePr>
          <p:xfrm>
            <a:off x="278" y="1874"/>
            <a:ext cx="2024" cy="224"/>
          </p:xfrm>
          <a:graphic>
            <a:graphicData uri="http://schemas.openxmlformats.org/presentationml/2006/ole">
              <mc:AlternateContent xmlns:mc="http://schemas.openxmlformats.org/markup-compatibility/2006">
                <mc:Choice xmlns:v="urn:schemas-microsoft-com:vml" Requires="v">
                  <p:oleObj spid="_x0000_s12294" name="Equation" r:id="rId11" imgW="3213100" imgH="355600" progId="Equation.DSMT4">
                    <p:embed/>
                  </p:oleObj>
                </mc:Choice>
                <mc:Fallback>
                  <p:oleObj name="Equation" r:id="rId11" imgW="32131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8" y="1874"/>
                          <a:ext cx="2024"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3322" name="Text Box 10"/>
          <p:cNvSpPr txBox="1">
            <a:spLocks noChangeArrowheads="1"/>
          </p:cNvSpPr>
          <p:nvPr/>
        </p:nvSpPr>
        <p:spPr bwMode="auto">
          <a:xfrm>
            <a:off x="2146300" y="1316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-4</a:t>
            </a:r>
          </a:p>
        </p:txBody>
      </p:sp>
      <p:sp>
        <p:nvSpPr>
          <p:cNvPr id="13323" name="Text Box 11"/>
          <p:cNvSpPr txBox="1">
            <a:spLocks noChangeArrowheads="1"/>
          </p:cNvSpPr>
          <p:nvPr/>
        </p:nvSpPr>
        <p:spPr bwMode="auto">
          <a:xfrm>
            <a:off x="2165350" y="23447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4</a:t>
            </a:r>
          </a:p>
        </p:txBody>
      </p:sp>
      <p:sp>
        <p:nvSpPr>
          <p:cNvPr id="13324" name="Text Box 12"/>
          <p:cNvSpPr txBox="1">
            <a:spLocks noChangeArrowheads="1"/>
          </p:cNvSpPr>
          <p:nvPr/>
        </p:nvSpPr>
        <p:spPr bwMode="auto">
          <a:xfrm>
            <a:off x="2203450" y="18399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5</a:t>
            </a:r>
          </a:p>
        </p:txBody>
      </p:sp>
      <p:sp>
        <p:nvSpPr>
          <p:cNvPr id="13325" name="Text Box 13"/>
          <p:cNvSpPr txBox="1">
            <a:spLocks noChangeArrowheads="1"/>
          </p:cNvSpPr>
          <p:nvPr/>
        </p:nvSpPr>
        <p:spPr bwMode="auto">
          <a:xfrm>
            <a:off x="2089150" y="2820988"/>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NA</a:t>
            </a:r>
          </a:p>
        </p:txBody>
      </p:sp>
      <p:sp>
        <p:nvSpPr>
          <p:cNvPr id="13326" name="Text Box 14"/>
          <p:cNvSpPr txBox="1">
            <a:spLocks noChangeArrowheads="1"/>
          </p:cNvSpPr>
          <p:nvPr/>
        </p:nvSpPr>
        <p:spPr bwMode="auto">
          <a:xfrm>
            <a:off x="2203450" y="33448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x</a:t>
            </a:r>
          </a:p>
        </p:txBody>
      </p:sp>
      <p:graphicFrame>
        <p:nvGraphicFramePr>
          <p:cNvPr id="13327" name="Object 15"/>
          <p:cNvGraphicFramePr>
            <a:graphicFrameLocks noChangeAspect="1"/>
          </p:cNvGraphicFramePr>
          <p:nvPr/>
        </p:nvGraphicFramePr>
        <p:xfrm>
          <a:off x="3114675" y="3870325"/>
          <a:ext cx="2209800" cy="431800"/>
        </p:xfrm>
        <a:graphic>
          <a:graphicData uri="http://schemas.openxmlformats.org/presentationml/2006/ole">
            <mc:AlternateContent xmlns:mc="http://schemas.openxmlformats.org/markup-compatibility/2006">
              <mc:Choice xmlns:v="urn:schemas-microsoft-com:vml" Requires="v">
                <p:oleObj spid="_x0000_s12295" name="Equation" r:id="rId13" imgW="2209800" imgH="431800" progId="Equation.DSMT4">
                  <p:embed/>
                </p:oleObj>
              </mc:Choice>
              <mc:Fallback>
                <p:oleObj name="Equation" r:id="rId13" imgW="2209800" imgH="4318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14675" y="3870325"/>
                        <a:ext cx="2209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28" name="Object 16"/>
          <p:cNvGraphicFramePr>
            <a:graphicFrameLocks noChangeAspect="1"/>
          </p:cNvGraphicFramePr>
          <p:nvPr/>
        </p:nvGraphicFramePr>
        <p:xfrm>
          <a:off x="3232150" y="4346575"/>
          <a:ext cx="2413000" cy="431800"/>
        </p:xfrm>
        <a:graphic>
          <a:graphicData uri="http://schemas.openxmlformats.org/presentationml/2006/ole">
            <mc:AlternateContent xmlns:mc="http://schemas.openxmlformats.org/markup-compatibility/2006">
              <mc:Choice xmlns:v="urn:schemas-microsoft-com:vml" Requires="v">
                <p:oleObj spid="_x0000_s12296" name="Equation" r:id="rId15" imgW="2413000" imgH="431800" progId="Equation.DSMT4">
                  <p:embed/>
                </p:oleObj>
              </mc:Choice>
              <mc:Fallback>
                <p:oleObj name="Equation" r:id="rId15" imgW="2413000" imgH="431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32150" y="4346575"/>
                        <a:ext cx="24130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29" name="Object 17"/>
          <p:cNvGraphicFramePr>
            <a:graphicFrameLocks noChangeAspect="1"/>
          </p:cNvGraphicFramePr>
          <p:nvPr/>
        </p:nvGraphicFramePr>
        <p:xfrm>
          <a:off x="3213100" y="4806950"/>
          <a:ext cx="698500" cy="292100"/>
        </p:xfrm>
        <a:graphic>
          <a:graphicData uri="http://schemas.openxmlformats.org/presentationml/2006/ole">
            <mc:AlternateContent xmlns:mc="http://schemas.openxmlformats.org/markup-compatibility/2006">
              <mc:Choice xmlns:v="urn:schemas-microsoft-com:vml" Requires="v">
                <p:oleObj spid="_x0000_s12297" name="Equation" r:id="rId17" imgW="698197" imgH="291973" progId="Equation.DSMT4">
                  <p:embed/>
                </p:oleObj>
              </mc:Choice>
              <mc:Fallback>
                <p:oleObj name="Equation" r:id="rId17" imgW="698197" imgH="291973"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13100" y="4806950"/>
                        <a:ext cx="6985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 name="Group 18"/>
          <p:cNvGrpSpPr>
            <a:grpSpLocks/>
          </p:cNvGrpSpPr>
          <p:nvPr/>
        </p:nvGrpSpPr>
        <p:grpSpPr bwMode="auto">
          <a:xfrm>
            <a:off x="384175" y="5240338"/>
            <a:ext cx="7893050" cy="981075"/>
            <a:chOff x="242" y="3301"/>
            <a:chExt cx="4972" cy="618"/>
          </a:xfrm>
        </p:grpSpPr>
        <p:sp>
          <p:nvSpPr>
            <p:cNvPr id="38926" name="Text Box 19"/>
            <p:cNvSpPr txBox="1">
              <a:spLocks noChangeArrowheads="1"/>
            </p:cNvSpPr>
            <p:nvPr/>
          </p:nvSpPr>
          <p:spPr bwMode="auto">
            <a:xfrm>
              <a:off x="242" y="3301"/>
              <a:ext cx="49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The two arithmetic means are –1 and 2, since –4, </a:t>
              </a:r>
              <a:r>
                <a:rPr lang="en-US" altLang="en-US" sz="2400">
                  <a:solidFill>
                    <a:schemeClr val="accent2"/>
                  </a:solidFill>
                </a:rPr>
                <a:t>-1, 2</a:t>
              </a:r>
              <a:r>
                <a:rPr lang="en-US" altLang="en-US" sz="2400"/>
                <a:t>, 5</a:t>
              </a:r>
            </a:p>
          </p:txBody>
        </p:sp>
        <p:sp>
          <p:nvSpPr>
            <p:cNvPr id="38927" name="Text Box 20"/>
            <p:cNvSpPr txBox="1">
              <a:spLocks noChangeArrowheads="1"/>
            </p:cNvSpPr>
            <p:nvPr/>
          </p:nvSpPr>
          <p:spPr bwMode="auto">
            <a:xfrm>
              <a:off x="1526" y="3631"/>
              <a:ext cx="26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forms an arithmetic sequence</a:t>
              </a:r>
            </a:p>
          </p:txBody>
        </p:sp>
      </p:grpSp>
    </p:spTree>
    <p:extLst>
      <p:ext uri="{BB962C8B-B14F-4D97-AF65-F5344CB8AC3E}">
        <p14:creationId xmlns:p14="http://schemas.microsoft.com/office/powerpoint/2010/main" val="1284706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0-#ppt_w/2"/>
                                          </p:val>
                                        </p:tav>
                                        <p:tav tm="100000">
                                          <p:val>
                                            <p:strVal val="#ppt_x"/>
                                          </p:val>
                                        </p:tav>
                                      </p:tavLst>
                                    </p:anim>
                                    <p:anim calcmode="lin" valueType="num">
                                      <p:cBhvr additive="base">
                                        <p:cTn id="8"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22"/>
                                        </p:tgtEl>
                                        <p:attrNameLst>
                                          <p:attrName>style.visibility</p:attrName>
                                        </p:attrNameLst>
                                      </p:cBhvr>
                                      <p:to>
                                        <p:strVal val="visible"/>
                                      </p:to>
                                    </p:set>
                                    <p:anim calcmode="lin" valueType="num">
                                      <p:cBhvr additive="base">
                                        <p:cTn id="19" dur="500" fill="hold"/>
                                        <p:tgtEl>
                                          <p:spTgt spid="13322"/>
                                        </p:tgtEl>
                                        <p:attrNameLst>
                                          <p:attrName>ppt_x</p:attrName>
                                        </p:attrNameLst>
                                      </p:cBhvr>
                                      <p:tavLst>
                                        <p:tav tm="0">
                                          <p:val>
                                            <p:strVal val="0-#ppt_w/2"/>
                                          </p:val>
                                        </p:tav>
                                        <p:tav tm="100000">
                                          <p:val>
                                            <p:strVal val="#ppt_x"/>
                                          </p:val>
                                        </p:tav>
                                      </p:tavLst>
                                    </p:anim>
                                    <p:anim calcmode="lin" valueType="num">
                                      <p:cBhvr additive="base">
                                        <p:cTn id="20" dur="500" fill="hold"/>
                                        <p:tgtEl>
                                          <p:spTgt spid="1332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24"/>
                                        </p:tgtEl>
                                        <p:attrNameLst>
                                          <p:attrName>style.visibility</p:attrName>
                                        </p:attrNameLst>
                                      </p:cBhvr>
                                      <p:to>
                                        <p:strVal val="visible"/>
                                      </p:to>
                                    </p:set>
                                    <p:anim calcmode="lin" valueType="num">
                                      <p:cBhvr additive="base">
                                        <p:cTn id="25" dur="500" fill="hold"/>
                                        <p:tgtEl>
                                          <p:spTgt spid="13324"/>
                                        </p:tgtEl>
                                        <p:attrNameLst>
                                          <p:attrName>ppt_x</p:attrName>
                                        </p:attrNameLst>
                                      </p:cBhvr>
                                      <p:tavLst>
                                        <p:tav tm="0">
                                          <p:val>
                                            <p:strVal val="0-#ppt_w/2"/>
                                          </p:val>
                                        </p:tav>
                                        <p:tav tm="100000">
                                          <p:val>
                                            <p:strVal val="#ppt_x"/>
                                          </p:val>
                                        </p:tav>
                                      </p:tavLst>
                                    </p:anim>
                                    <p:anim calcmode="lin" valueType="num">
                                      <p:cBhvr additive="base">
                                        <p:cTn id="26" dur="500" fill="hold"/>
                                        <p:tgtEl>
                                          <p:spTgt spid="1332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500" fill="hold"/>
                                        <p:tgtEl>
                                          <p:spTgt spid="13323"/>
                                        </p:tgtEl>
                                        <p:attrNameLst>
                                          <p:attrName>ppt_x</p:attrName>
                                        </p:attrNameLst>
                                      </p:cBhvr>
                                      <p:tavLst>
                                        <p:tav tm="0">
                                          <p:val>
                                            <p:strVal val="0-#ppt_w/2"/>
                                          </p:val>
                                        </p:tav>
                                        <p:tav tm="100000">
                                          <p:val>
                                            <p:strVal val="#ppt_x"/>
                                          </p:val>
                                        </p:tav>
                                      </p:tavLst>
                                    </p:anim>
                                    <p:anim calcmode="lin" valueType="num">
                                      <p:cBhvr additive="base">
                                        <p:cTn id="32" dur="500" fill="hold"/>
                                        <p:tgtEl>
                                          <p:spTgt spid="1332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25"/>
                                        </p:tgtEl>
                                        <p:attrNameLst>
                                          <p:attrName>style.visibility</p:attrName>
                                        </p:attrNameLst>
                                      </p:cBhvr>
                                      <p:to>
                                        <p:strVal val="visible"/>
                                      </p:to>
                                    </p:set>
                                    <p:anim calcmode="lin" valueType="num">
                                      <p:cBhvr additive="base">
                                        <p:cTn id="37" dur="500" fill="hold"/>
                                        <p:tgtEl>
                                          <p:spTgt spid="13325"/>
                                        </p:tgtEl>
                                        <p:attrNameLst>
                                          <p:attrName>ppt_x</p:attrName>
                                        </p:attrNameLst>
                                      </p:cBhvr>
                                      <p:tavLst>
                                        <p:tav tm="0">
                                          <p:val>
                                            <p:strVal val="0-#ppt_w/2"/>
                                          </p:val>
                                        </p:tav>
                                        <p:tav tm="100000">
                                          <p:val>
                                            <p:strVal val="#ppt_x"/>
                                          </p:val>
                                        </p:tav>
                                      </p:tavLst>
                                    </p:anim>
                                    <p:anim calcmode="lin" valueType="num">
                                      <p:cBhvr additive="base">
                                        <p:cTn id="38" dur="500" fill="hold"/>
                                        <p:tgtEl>
                                          <p:spTgt spid="1332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26"/>
                                        </p:tgtEl>
                                        <p:attrNameLst>
                                          <p:attrName>style.visibility</p:attrName>
                                        </p:attrNameLst>
                                      </p:cBhvr>
                                      <p:to>
                                        <p:strVal val="visible"/>
                                      </p:to>
                                    </p:set>
                                    <p:anim calcmode="lin" valueType="num">
                                      <p:cBhvr additive="base">
                                        <p:cTn id="43" dur="500" fill="hold"/>
                                        <p:tgtEl>
                                          <p:spTgt spid="13326"/>
                                        </p:tgtEl>
                                        <p:attrNameLst>
                                          <p:attrName>ppt_x</p:attrName>
                                        </p:attrNameLst>
                                      </p:cBhvr>
                                      <p:tavLst>
                                        <p:tav tm="0">
                                          <p:val>
                                            <p:strVal val="0-#ppt_w/2"/>
                                          </p:val>
                                        </p:tav>
                                        <p:tav tm="100000">
                                          <p:val>
                                            <p:strVal val="#ppt_x"/>
                                          </p:val>
                                        </p:tav>
                                      </p:tavLst>
                                    </p:anim>
                                    <p:anim calcmode="lin" valueType="num">
                                      <p:cBhvr additive="base">
                                        <p:cTn id="44" dur="500" fill="hold"/>
                                        <p:tgtEl>
                                          <p:spTgt spid="13326"/>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3327"/>
                                        </p:tgtEl>
                                        <p:attrNameLst>
                                          <p:attrName>style.visibility</p:attrName>
                                        </p:attrNameLst>
                                      </p:cBhvr>
                                      <p:to>
                                        <p:strVal val="visible"/>
                                      </p:to>
                                    </p:set>
                                    <p:anim calcmode="lin" valueType="num">
                                      <p:cBhvr additive="base">
                                        <p:cTn id="49" dur="500" fill="hold"/>
                                        <p:tgtEl>
                                          <p:spTgt spid="13327"/>
                                        </p:tgtEl>
                                        <p:attrNameLst>
                                          <p:attrName>ppt_x</p:attrName>
                                        </p:attrNameLst>
                                      </p:cBhvr>
                                      <p:tavLst>
                                        <p:tav tm="0">
                                          <p:val>
                                            <p:strVal val="0-#ppt_w/2"/>
                                          </p:val>
                                        </p:tav>
                                        <p:tav tm="100000">
                                          <p:val>
                                            <p:strVal val="#ppt_x"/>
                                          </p:val>
                                        </p:tav>
                                      </p:tavLst>
                                    </p:anim>
                                    <p:anim calcmode="lin" valueType="num">
                                      <p:cBhvr additive="base">
                                        <p:cTn id="50" dur="500" fill="hold"/>
                                        <p:tgtEl>
                                          <p:spTgt spid="1332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13328"/>
                                        </p:tgtEl>
                                        <p:attrNameLst>
                                          <p:attrName>style.visibility</p:attrName>
                                        </p:attrNameLst>
                                      </p:cBhvr>
                                      <p:to>
                                        <p:strVal val="visible"/>
                                      </p:to>
                                    </p:set>
                                    <p:anim calcmode="lin" valueType="num">
                                      <p:cBhvr additive="base">
                                        <p:cTn id="55" dur="500" fill="hold"/>
                                        <p:tgtEl>
                                          <p:spTgt spid="13328"/>
                                        </p:tgtEl>
                                        <p:attrNameLst>
                                          <p:attrName>ppt_x</p:attrName>
                                        </p:attrNameLst>
                                      </p:cBhvr>
                                      <p:tavLst>
                                        <p:tav tm="0">
                                          <p:val>
                                            <p:strVal val="0-#ppt_w/2"/>
                                          </p:val>
                                        </p:tav>
                                        <p:tav tm="100000">
                                          <p:val>
                                            <p:strVal val="#ppt_x"/>
                                          </p:val>
                                        </p:tav>
                                      </p:tavLst>
                                    </p:anim>
                                    <p:anim calcmode="lin" valueType="num">
                                      <p:cBhvr additive="base">
                                        <p:cTn id="56" dur="500" fill="hold"/>
                                        <p:tgtEl>
                                          <p:spTgt spid="13328"/>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13329"/>
                                        </p:tgtEl>
                                        <p:attrNameLst>
                                          <p:attrName>style.visibility</p:attrName>
                                        </p:attrNameLst>
                                      </p:cBhvr>
                                      <p:to>
                                        <p:strVal val="visible"/>
                                      </p:to>
                                    </p:set>
                                    <p:anim calcmode="lin" valueType="num">
                                      <p:cBhvr additive="base">
                                        <p:cTn id="61" dur="500" fill="hold"/>
                                        <p:tgtEl>
                                          <p:spTgt spid="13329"/>
                                        </p:tgtEl>
                                        <p:attrNameLst>
                                          <p:attrName>ppt_x</p:attrName>
                                        </p:attrNameLst>
                                      </p:cBhvr>
                                      <p:tavLst>
                                        <p:tav tm="0">
                                          <p:val>
                                            <p:strVal val="0-#ppt_w/2"/>
                                          </p:val>
                                        </p:tav>
                                        <p:tav tm="100000">
                                          <p:val>
                                            <p:strVal val="#ppt_x"/>
                                          </p:val>
                                        </p:tav>
                                      </p:tavLst>
                                    </p:anim>
                                    <p:anim calcmode="lin" valueType="num">
                                      <p:cBhvr additive="base">
                                        <p:cTn id="62" dur="500" fill="hold"/>
                                        <p:tgtEl>
                                          <p:spTgt spid="13329"/>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additive="base">
                                        <p:cTn id="67" dur="500" fill="hold"/>
                                        <p:tgtEl>
                                          <p:spTgt spid="3"/>
                                        </p:tgtEl>
                                        <p:attrNameLst>
                                          <p:attrName>ppt_x</p:attrName>
                                        </p:attrNameLst>
                                      </p:cBhvr>
                                      <p:tavLst>
                                        <p:tav tm="0">
                                          <p:val>
                                            <p:strVal val="0-#ppt_w/2"/>
                                          </p:val>
                                        </p:tav>
                                        <p:tav tm="100000">
                                          <p:val>
                                            <p:strVal val="#ppt_x"/>
                                          </p:val>
                                        </p:tav>
                                      </p:tavLst>
                                    </p:anim>
                                    <p:anim calcmode="lin" valueType="num">
                                      <p:cBhvr additive="base">
                                        <p:cTn id="6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P spid="13322" grpId="0" autoUpdateAnimBg="0"/>
      <p:bldP spid="13323" grpId="0" autoUpdateAnimBg="0"/>
      <p:bldP spid="13324" grpId="0" autoUpdateAnimBg="0"/>
      <p:bldP spid="13325" grpId="0" autoUpdateAnimBg="0"/>
      <p:bldP spid="1332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60350" y="144463"/>
            <a:ext cx="630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Find three arithmetic means between 1 and 4</a:t>
            </a:r>
          </a:p>
        </p:txBody>
      </p:sp>
      <p:sp>
        <p:nvSpPr>
          <p:cNvPr id="14339" name="Text Box 3"/>
          <p:cNvSpPr txBox="1">
            <a:spLocks noChangeArrowheads="1"/>
          </p:cNvSpPr>
          <p:nvPr/>
        </p:nvSpPr>
        <p:spPr bwMode="auto">
          <a:xfrm>
            <a:off x="2717800" y="782638"/>
            <a:ext cx="3235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chemeClr val="accent2"/>
                </a:solidFill>
              </a:rPr>
              <a:t>1, ____, ____, ____, 4</a:t>
            </a:r>
          </a:p>
        </p:txBody>
      </p:sp>
      <p:grpSp>
        <p:nvGrpSpPr>
          <p:cNvPr id="2" name="Group 4"/>
          <p:cNvGrpSpPr>
            <a:grpSpLocks/>
          </p:cNvGrpSpPr>
          <p:nvPr/>
        </p:nvGrpSpPr>
        <p:grpSpPr bwMode="auto">
          <a:xfrm>
            <a:off x="2914650" y="1377950"/>
            <a:ext cx="3349625" cy="2390775"/>
            <a:chOff x="192" y="592"/>
            <a:chExt cx="2110" cy="1506"/>
          </a:xfrm>
        </p:grpSpPr>
        <p:graphicFrame>
          <p:nvGraphicFramePr>
            <p:cNvPr id="39952" name="Object 5"/>
            <p:cNvGraphicFramePr>
              <a:graphicFrameLocks noChangeAspect="1"/>
            </p:cNvGraphicFramePr>
            <p:nvPr/>
          </p:nvGraphicFramePr>
          <p:xfrm>
            <a:off x="212" y="592"/>
            <a:ext cx="1280" cy="232"/>
          </p:xfrm>
          <a:graphic>
            <a:graphicData uri="http://schemas.openxmlformats.org/presentationml/2006/ole">
              <mc:AlternateContent xmlns:mc="http://schemas.openxmlformats.org/markup-compatibility/2006">
                <mc:Choice xmlns:v="urn:schemas-microsoft-com:vml" Requires="v">
                  <p:oleObj spid="_x0000_s13314" name="Equation" r:id="rId3" imgW="2032000" imgH="368300" progId="Equation.DSMT4">
                    <p:embed/>
                  </p:oleObj>
                </mc:Choice>
                <mc:Fallback>
                  <p:oleObj name="Equation" r:id="rId3" imgW="2032000" imgH="368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 y="592"/>
                          <a:ext cx="128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53" name="Object 6"/>
            <p:cNvGraphicFramePr>
              <a:graphicFrameLocks noChangeAspect="1"/>
            </p:cNvGraphicFramePr>
            <p:nvPr/>
          </p:nvGraphicFramePr>
          <p:xfrm>
            <a:off x="210" y="928"/>
            <a:ext cx="1176" cy="232"/>
          </p:xfrm>
          <a:graphic>
            <a:graphicData uri="http://schemas.openxmlformats.org/presentationml/2006/ole">
              <mc:AlternateContent xmlns:mc="http://schemas.openxmlformats.org/markup-compatibility/2006">
                <mc:Choice xmlns:v="urn:schemas-microsoft-com:vml" Requires="v">
                  <p:oleObj spid="_x0000_s13315" name="Equation" r:id="rId5" imgW="1866900" imgH="368300" progId="Equation.DSMT4">
                    <p:embed/>
                  </p:oleObj>
                </mc:Choice>
                <mc:Fallback>
                  <p:oleObj name="Equation" r:id="rId5" imgW="18669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 y="928"/>
                          <a:ext cx="1176"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54" name="Object 7"/>
            <p:cNvGraphicFramePr>
              <a:graphicFrameLocks noChangeAspect="1"/>
            </p:cNvGraphicFramePr>
            <p:nvPr/>
          </p:nvGraphicFramePr>
          <p:xfrm>
            <a:off x="192" y="1558"/>
            <a:ext cx="1752" cy="232"/>
          </p:xfrm>
          <a:graphic>
            <a:graphicData uri="http://schemas.openxmlformats.org/presentationml/2006/ole">
              <mc:AlternateContent xmlns:mc="http://schemas.openxmlformats.org/markup-compatibility/2006">
                <mc:Choice xmlns:v="urn:schemas-microsoft-com:vml" Requires="v">
                  <p:oleObj spid="_x0000_s13316" name="Equation" r:id="rId7" imgW="2781300" imgH="368300" progId="Equation.DSMT4">
                    <p:embed/>
                  </p:oleObj>
                </mc:Choice>
                <mc:Fallback>
                  <p:oleObj name="Equation" r:id="rId7" imgW="27813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2" y="1558"/>
                          <a:ext cx="175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55" name="Object 8"/>
            <p:cNvGraphicFramePr>
              <a:graphicFrameLocks noChangeAspect="1"/>
            </p:cNvGraphicFramePr>
            <p:nvPr/>
          </p:nvGraphicFramePr>
          <p:xfrm>
            <a:off x="286" y="1256"/>
            <a:ext cx="1792" cy="224"/>
          </p:xfrm>
          <a:graphic>
            <a:graphicData uri="http://schemas.openxmlformats.org/presentationml/2006/ole">
              <mc:AlternateContent xmlns:mc="http://schemas.openxmlformats.org/markup-compatibility/2006">
                <mc:Choice xmlns:v="urn:schemas-microsoft-com:vml" Requires="v">
                  <p:oleObj spid="_x0000_s13317" name="Equation" r:id="rId9" imgW="2844800" imgH="355600" progId="Equation.DSMT4">
                    <p:embed/>
                  </p:oleObj>
                </mc:Choice>
                <mc:Fallback>
                  <p:oleObj name="Equation" r:id="rId9" imgW="2844800" imgH="355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6" y="1256"/>
                          <a:ext cx="1792"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56" name="Object 9"/>
            <p:cNvGraphicFramePr>
              <a:graphicFrameLocks noChangeAspect="1"/>
            </p:cNvGraphicFramePr>
            <p:nvPr/>
          </p:nvGraphicFramePr>
          <p:xfrm>
            <a:off x="278" y="1874"/>
            <a:ext cx="2024" cy="224"/>
          </p:xfrm>
          <a:graphic>
            <a:graphicData uri="http://schemas.openxmlformats.org/presentationml/2006/ole">
              <mc:AlternateContent xmlns:mc="http://schemas.openxmlformats.org/markup-compatibility/2006">
                <mc:Choice xmlns:v="urn:schemas-microsoft-com:vml" Requires="v">
                  <p:oleObj spid="_x0000_s13318" name="Equation" r:id="rId11" imgW="3213100" imgH="355600" progId="Equation.DSMT4">
                    <p:embed/>
                  </p:oleObj>
                </mc:Choice>
                <mc:Fallback>
                  <p:oleObj name="Equation" r:id="rId11" imgW="32131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8" y="1874"/>
                          <a:ext cx="2024"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4346" name="Text Box 10"/>
          <p:cNvSpPr txBox="1">
            <a:spLocks noChangeArrowheads="1"/>
          </p:cNvSpPr>
          <p:nvPr/>
        </p:nvSpPr>
        <p:spPr bwMode="auto">
          <a:xfrm>
            <a:off x="2146300" y="1316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1</a:t>
            </a:r>
          </a:p>
        </p:txBody>
      </p:sp>
      <p:sp>
        <p:nvSpPr>
          <p:cNvPr id="14347" name="Text Box 11"/>
          <p:cNvSpPr txBox="1">
            <a:spLocks noChangeArrowheads="1"/>
          </p:cNvSpPr>
          <p:nvPr/>
        </p:nvSpPr>
        <p:spPr bwMode="auto">
          <a:xfrm>
            <a:off x="2165350" y="23447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5</a:t>
            </a:r>
          </a:p>
        </p:txBody>
      </p:sp>
      <p:sp>
        <p:nvSpPr>
          <p:cNvPr id="14348" name="Text Box 12"/>
          <p:cNvSpPr txBox="1">
            <a:spLocks noChangeArrowheads="1"/>
          </p:cNvSpPr>
          <p:nvPr/>
        </p:nvSpPr>
        <p:spPr bwMode="auto">
          <a:xfrm>
            <a:off x="2203450" y="18399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4</a:t>
            </a:r>
          </a:p>
        </p:txBody>
      </p:sp>
      <p:sp>
        <p:nvSpPr>
          <p:cNvPr id="14349" name="Text Box 13"/>
          <p:cNvSpPr txBox="1">
            <a:spLocks noChangeArrowheads="1"/>
          </p:cNvSpPr>
          <p:nvPr/>
        </p:nvSpPr>
        <p:spPr bwMode="auto">
          <a:xfrm>
            <a:off x="2089150" y="2820988"/>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NA</a:t>
            </a:r>
          </a:p>
        </p:txBody>
      </p:sp>
      <p:sp>
        <p:nvSpPr>
          <p:cNvPr id="14350" name="Text Box 14"/>
          <p:cNvSpPr txBox="1">
            <a:spLocks noChangeArrowheads="1"/>
          </p:cNvSpPr>
          <p:nvPr/>
        </p:nvSpPr>
        <p:spPr bwMode="auto">
          <a:xfrm>
            <a:off x="2203450" y="33448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x</a:t>
            </a:r>
          </a:p>
        </p:txBody>
      </p:sp>
      <p:graphicFrame>
        <p:nvGraphicFramePr>
          <p:cNvPr id="14351" name="Object 15"/>
          <p:cNvGraphicFramePr>
            <a:graphicFrameLocks noChangeAspect="1"/>
          </p:cNvGraphicFramePr>
          <p:nvPr/>
        </p:nvGraphicFramePr>
        <p:xfrm>
          <a:off x="3114675" y="3870325"/>
          <a:ext cx="2209800" cy="431800"/>
        </p:xfrm>
        <a:graphic>
          <a:graphicData uri="http://schemas.openxmlformats.org/presentationml/2006/ole">
            <mc:AlternateContent xmlns:mc="http://schemas.openxmlformats.org/markup-compatibility/2006">
              <mc:Choice xmlns:v="urn:schemas-microsoft-com:vml" Requires="v">
                <p:oleObj spid="_x0000_s13319" name="Equation" r:id="rId13" imgW="2209800" imgH="431800" progId="Equation.DSMT4">
                  <p:embed/>
                </p:oleObj>
              </mc:Choice>
              <mc:Fallback>
                <p:oleObj name="Equation" r:id="rId13" imgW="2209800" imgH="4318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14675" y="3870325"/>
                        <a:ext cx="2209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52" name="Object 16"/>
          <p:cNvGraphicFramePr>
            <a:graphicFrameLocks noChangeAspect="1"/>
          </p:cNvGraphicFramePr>
          <p:nvPr/>
        </p:nvGraphicFramePr>
        <p:xfrm>
          <a:off x="3238500" y="4346575"/>
          <a:ext cx="2171700" cy="431800"/>
        </p:xfrm>
        <a:graphic>
          <a:graphicData uri="http://schemas.openxmlformats.org/presentationml/2006/ole">
            <mc:AlternateContent xmlns:mc="http://schemas.openxmlformats.org/markup-compatibility/2006">
              <mc:Choice xmlns:v="urn:schemas-microsoft-com:vml" Requires="v">
                <p:oleObj spid="_x0000_s13320" name="Equation" r:id="rId15" imgW="2171700" imgH="431800" progId="Equation.DSMT4">
                  <p:embed/>
                </p:oleObj>
              </mc:Choice>
              <mc:Fallback>
                <p:oleObj name="Equation" r:id="rId15" imgW="2171700" imgH="431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38500" y="4346575"/>
                        <a:ext cx="21717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53" name="Object 17"/>
          <p:cNvGraphicFramePr>
            <a:graphicFrameLocks noChangeAspect="1"/>
          </p:cNvGraphicFramePr>
          <p:nvPr/>
        </p:nvGraphicFramePr>
        <p:xfrm>
          <a:off x="3235325" y="4762500"/>
          <a:ext cx="749300" cy="723900"/>
        </p:xfrm>
        <a:graphic>
          <a:graphicData uri="http://schemas.openxmlformats.org/presentationml/2006/ole">
            <mc:AlternateContent xmlns:mc="http://schemas.openxmlformats.org/markup-compatibility/2006">
              <mc:Choice xmlns:v="urn:schemas-microsoft-com:vml" Requires="v">
                <p:oleObj spid="_x0000_s13321" name="Equation" r:id="rId17" imgW="748975" imgH="723586" progId="Equation.DSMT4">
                  <p:embed/>
                </p:oleObj>
              </mc:Choice>
              <mc:Fallback>
                <p:oleObj name="Equation" r:id="rId17" imgW="748975" imgH="723586"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35325" y="4762500"/>
                        <a:ext cx="7493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 name="Group 18"/>
          <p:cNvGrpSpPr>
            <a:grpSpLocks/>
          </p:cNvGrpSpPr>
          <p:nvPr/>
        </p:nvGrpSpPr>
        <p:grpSpPr bwMode="auto">
          <a:xfrm>
            <a:off x="593725" y="5573713"/>
            <a:ext cx="7689850" cy="952500"/>
            <a:chOff x="224" y="3391"/>
            <a:chExt cx="4844" cy="600"/>
          </a:xfrm>
        </p:grpSpPr>
        <p:sp>
          <p:nvSpPr>
            <p:cNvPr id="39950" name="Text Box 19"/>
            <p:cNvSpPr txBox="1">
              <a:spLocks noChangeArrowheads="1"/>
            </p:cNvSpPr>
            <p:nvPr/>
          </p:nvSpPr>
          <p:spPr bwMode="auto">
            <a:xfrm>
              <a:off x="452" y="3391"/>
              <a:ext cx="443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The three arithmetic means are 7/4, 10/4, and 13/4</a:t>
              </a:r>
            </a:p>
          </p:txBody>
        </p:sp>
        <p:sp>
          <p:nvSpPr>
            <p:cNvPr id="39951" name="Text Box 20"/>
            <p:cNvSpPr txBox="1">
              <a:spLocks noChangeArrowheads="1"/>
            </p:cNvSpPr>
            <p:nvPr/>
          </p:nvSpPr>
          <p:spPr bwMode="auto">
            <a:xfrm>
              <a:off x="224" y="3703"/>
              <a:ext cx="48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since 1, </a:t>
              </a:r>
              <a:r>
                <a:rPr lang="en-US" altLang="en-US" sz="2400">
                  <a:solidFill>
                    <a:schemeClr val="accent2"/>
                  </a:solidFill>
                </a:rPr>
                <a:t>7/4, 10/4, 13/4</a:t>
              </a:r>
              <a:r>
                <a:rPr lang="en-US" altLang="en-US" sz="2400"/>
                <a:t>, 4 forms an arithmetic sequence</a:t>
              </a:r>
            </a:p>
          </p:txBody>
        </p:sp>
      </p:grpSp>
    </p:spTree>
    <p:extLst>
      <p:ext uri="{BB962C8B-B14F-4D97-AF65-F5344CB8AC3E}">
        <p14:creationId xmlns:p14="http://schemas.microsoft.com/office/powerpoint/2010/main" val="1977859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0-#ppt_w/2"/>
                                          </p:val>
                                        </p:tav>
                                        <p:tav tm="100000">
                                          <p:val>
                                            <p:strVal val="#ppt_x"/>
                                          </p:val>
                                        </p:tav>
                                      </p:tavLst>
                                    </p:anim>
                                    <p:anim calcmode="lin" valueType="num">
                                      <p:cBhvr additive="base">
                                        <p:cTn id="8"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46"/>
                                        </p:tgtEl>
                                        <p:attrNameLst>
                                          <p:attrName>style.visibility</p:attrName>
                                        </p:attrNameLst>
                                      </p:cBhvr>
                                      <p:to>
                                        <p:strVal val="visible"/>
                                      </p:to>
                                    </p:set>
                                    <p:anim calcmode="lin" valueType="num">
                                      <p:cBhvr additive="base">
                                        <p:cTn id="19" dur="500" fill="hold"/>
                                        <p:tgtEl>
                                          <p:spTgt spid="14346"/>
                                        </p:tgtEl>
                                        <p:attrNameLst>
                                          <p:attrName>ppt_x</p:attrName>
                                        </p:attrNameLst>
                                      </p:cBhvr>
                                      <p:tavLst>
                                        <p:tav tm="0">
                                          <p:val>
                                            <p:strVal val="0-#ppt_w/2"/>
                                          </p:val>
                                        </p:tav>
                                        <p:tav tm="100000">
                                          <p:val>
                                            <p:strVal val="#ppt_x"/>
                                          </p:val>
                                        </p:tav>
                                      </p:tavLst>
                                    </p:anim>
                                    <p:anim calcmode="lin" valueType="num">
                                      <p:cBhvr additive="base">
                                        <p:cTn id="20" dur="500" fill="hold"/>
                                        <p:tgtEl>
                                          <p:spTgt spid="1434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48"/>
                                        </p:tgtEl>
                                        <p:attrNameLst>
                                          <p:attrName>style.visibility</p:attrName>
                                        </p:attrNameLst>
                                      </p:cBhvr>
                                      <p:to>
                                        <p:strVal val="visible"/>
                                      </p:to>
                                    </p:set>
                                    <p:anim calcmode="lin" valueType="num">
                                      <p:cBhvr additive="base">
                                        <p:cTn id="25" dur="500" fill="hold"/>
                                        <p:tgtEl>
                                          <p:spTgt spid="14348"/>
                                        </p:tgtEl>
                                        <p:attrNameLst>
                                          <p:attrName>ppt_x</p:attrName>
                                        </p:attrNameLst>
                                      </p:cBhvr>
                                      <p:tavLst>
                                        <p:tav tm="0">
                                          <p:val>
                                            <p:strVal val="0-#ppt_w/2"/>
                                          </p:val>
                                        </p:tav>
                                        <p:tav tm="100000">
                                          <p:val>
                                            <p:strVal val="#ppt_x"/>
                                          </p:val>
                                        </p:tav>
                                      </p:tavLst>
                                    </p:anim>
                                    <p:anim calcmode="lin" valueType="num">
                                      <p:cBhvr additive="base">
                                        <p:cTn id="26" dur="500" fill="hold"/>
                                        <p:tgtEl>
                                          <p:spTgt spid="1434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47"/>
                                        </p:tgtEl>
                                        <p:attrNameLst>
                                          <p:attrName>style.visibility</p:attrName>
                                        </p:attrNameLst>
                                      </p:cBhvr>
                                      <p:to>
                                        <p:strVal val="visible"/>
                                      </p:to>
                                    </p:set>
                                    <p:anim calcmode="lin" valueType="num">
                                      <p:cBhvr additive="base">
                                        <p:cTn id="31" dur="500" fill="hold"/>
                                        <p:tgtEl>
                                          <p:spTgt spid="14347"/>
                                        </p:tgtEl>
                                        <p:attrNameLst>
                                          <p:attrName>ppt_x</p:attrName>
                                        </p:attrNameLst>
                                      </p:cBhvr>
                                      <p:tavLst>
                                        <p:tav tm="0">
                                          <p:val>
                                            <p:strVal val="0-#ppt_w/2"/>
                                          </p:val>
                                        </p:tav>
                                        <p:tav tm="100000">
                                          <p:val>
                                            <p:strVal val="#ppt_x"/>
                                          </p:val>
                                        </p:tav>
                                      </p:tavLst>
                                    </p:anim>
                                    <p:anim calcmode="lin" valueType="num">
                                      <p:cBhvr additive="base">
                                        <p:cTn id="32" dur="500" fill="hold"/>
                                        <p:tgtEl>
                                          <p:spTgt spid="1434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49"/>
                                        </p:tgtEl>
                                        <p:attrNameLst>
                                          <p:attrName>style.visibility</p:attrName>
                                        </p:attrNameLst>
                                      </p:cBhvr>
                                      <p:to>
                                        <p:strVal val="visible"/>
                                      </p:to>
                                    </p:set>
                                    <p:anim calcmode="lin" valueType="num">
                                      <p:cBhvr additive="base">
                                        <p:cTn id="37" dur="500" fill="hold"/>
                                        <p:tgtEl>
                                          <p:spTgt spid="14349"/>
                                        </p:tgtEl>
                                        <p:attrNameLst>
                                          <p:attrName>ppt_x</p:attrName>
                                        </p:attrNameLst>
                                      </p:cBhvr>
                                      <p:tavLst>
                                        <p:tav tm="0">
                                          <p:val>
                                            <p:strVal val="0-#ppt_w/2"/>
                                          </p:val>
                                        </p:tav>
                                        <p:tav tm="100000">
                                          <p:val>
                                            <p:strVal val="#ppt_x"/>
                                          </p:val>
                                        </p:tav>
                                      </p:tavLst>
                                    </p:anim>
                                    <p:anim calcmode="lin" valueType="num">
                                      <p:cBhvr additive="base">
                                        <p:cTn id="38" dur="500" fill="hold"/>
                                        <p:tgtEl>
                                          <p:spTgt spid="1434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50"/>
                                        </p:tgtEl>
                                        <p:attrNameLst>
                                          <p:attrName>style.visibility</p:attrName>
                                        </p:attrNameLst>
                                      </p:cBhvr>
                                      <p:to>
                                        <p:strVal val="visible"/>
                                      </p:to>
                                    </p:set>
                                    <p:anim calcmode="lin" valueType="num">
                                      <p:cBhvr additive="base">
                                        <p:cTn id="43" dur="500" fill="hold"/>
                                        <p:tgtEl>
                                          <p:spTgt spid="14350"/>
                                        </p:tgtEl>
                                        <p:attrNameLst>
                                          <p:attrName>ppt_x</p:attrName>
                                        </p:attrNameLst>
                                      </p:cBhvr>
                                      <p:tavLst>
                                        <p:tav tm="0">
                                          <p:val>
                                            <p:strVal val="0-#ppt_w/2"/>
                                          </p:val>
                                        </p:tav>
                                        <p:tav tm="100000">
                                          <p:val>
                                            <p:strVal val="#ppt_x"/>
                                          </p:val>
                                        </p:tav>
                                      </p:tavLst>
                                    </p:anim>
                                    <p:anim calcmode="lin" valueType="num">
                                      <p:cBhvr additive="base">
                                        <p:cTn id="44" dur="500" fill="hold"/>
                                        <p:tgtEl>
                                          <p:spTgt spid="1435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4351"/>
                                        </p:tgtEl>
                                        <p:attrNameLst>
                                          <p:attrName>style.visibility</p:attrName>
                                        </p:attrNameLst>
                                      </p:cBhvr>
                                      <p:to>
                                        <p:strVal val="visible"/>
                                      </p:to>
                                    </p:set>
                                    <p:anim calcmode="lin" valueType="num">
                                      <p:cBhvr additive="base">
                                        <p:cTn id="49" dur="500" fill="hold"/>
                                        <p:tgtEl>
                                          <p:spTgt spid="14351"/>
                                        </p:tgtEl>
                                        <p:attrNameLst>
                                          <p:attrName>ppt_x</p:attrName>
                                        </p:attrNameLst>
                                      </p:cBhvr>
                                      <p:tavLst>
                                        <p:tav tm="0">
                                          <p:val>
                                            <p:strVal val="0-#ppt_w/2"/>
                                          </p:val>
                                        </p:tav>
                                        <p:tav tm="100000">
                                          <p:val>
                                            <p:strVal val="#ppt_x"/>
                                          </p:val>
                                        </p:tav>
                                      </p:tavLst>
                                    </p:anim>
                                    <p:anim calcmode="lin" valueType="num">
                                      <p:cBhvr additive="base">
                                        <p:cTn id="50" dur="500" fill="hold"/>
                                        <p:tgtEl>
                                          <p:spTgt spid="14351"/>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14352"/>
                                        </p:tgtEl>
                                        <p:attrNameLst>
                                          <p:attrName>style.visibility</p:attrName>
                                        </p:attrNameLst>
                                      </p:cBhvr>
                                      <p:to>
                                        <p:strVal val="visible"/>
                                      </p:to>
                                    </p:set>
                                    <p:anim calcmode="lin" valueType="num">
                                      <p:cBhvr additive="base">
                                        <p:cTn id="55" dur="500" fill="hold"/>
                                        <p:tgtEl>
                                          <p:spTgt spid="14352"/>
                                        </p:tgtEl>
                                        <p:attrNameLst>
                                          <p:attrName>ppt_x</p:attrName>
                                        </p:attrNameLst>
                                      </p:cBhvr>
                                      <p:tavLst>
                                        <p:tav tm="0">
                                          <p:val>
                                            <p:strVal val="0-#ppt_w/2"/>
                                          </p:val>
                                        </p:tav>
                                        <p:tav tm="100000">
                                          <p:val>
                                            <p:strVal val="#ppt_x"/>
                                          </p:val>
                                        </p:tav>
                                      </p:tavLst>
                                    </p:anim>
                                    <p:anim calcmode="lin" valueType="num">
                                      <p:cBhvr additive="base">
                                        <p:cTn id="56" dur="500" fill="hold"/>
                                        <p:tgtEl>
                                          <p:spTgt spid="1435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14353"/>
                                        </p:tgtEl>
                                        <p:attrNameLst>
                                          <p:attrName>style.visibility</p:attrName>
                                        </p:attrNameLst>
                                      </p:cBhvr>
                                      <p:to>
                                        <p:strVal val="visible"/>
                                      </p:to>
                                    </p:set>
                                    <p:anim calcmode="lin" valueType="num">
                                      <p:cBhvr additive="base">
                                        <p:cTn id="61" dur="500" fill="hold"/>
                                        <p:tgtEl>
                                          <p:spTgt spid="14353"/>
                                        </p:tgtEl>
                                        <p:attrNameLst>
                                          <p:attrName>ppt_x</p:attrName>
                                        </p:attrNameLst>
                                      </p:cBhvr>
                                      <p:tavLst>
                                        <p:tav tm="0">
                                          <p:val>
                                            <p:strVal val="0-#ppt_w/2"/>
                                          </p:val>
                                        </p:tav>
                                        <p:tav tm="100000">
                                          <p:val>
                                            <p:strVal val="#ppt_x"/>
                                          </p:val>
                                        </p:tav>
                                      </p:tavLst>
                                    </p:anim>
                                    <p:anim calcmode="lin" valueType="num">
                                      <p:cBhvr additive="base">
                                        <p:cTn id="62" dur="500" fill="hold"/>
                                        <p:tgtEl>
                                          <p:spTgt spid="1435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additive="base">
                                        <p:cTn id="67" dur="500" fill="hold"/>
                                        <p:tgtEl>
                                          <p:spTgt spid="3"/>
                                        </p:tgtEl>
                                        <p:attrNameLst>
                                          <p:attrName>ppt_x</p:attrName>
                                        </p:attrNameLst>
                                      </p:cBhvr>
                                      <p:tavLst>
                                        <p:tav tm="0">
                                          <p:val>
                                            <p:strVal val="0-#ppt_w/2"/>
                                          </p:val>
                                        </p:tav>
                                        <p:tav tm="100000">
                                          <p:val>
                                            <p:strVal val="#ppt_x"/>
                                          </p:val>
                                        </p:tav>
                                      </p:tavLst>
                                    </p:anim>
                                    <p:anim calcmode="lin" valueType="num">
                                      <p:cBhvr additive="base">
                                        <p:cTn id="6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P spid="14346" grpId="0" autoUpdateAnimBg="0"/>
      <p:bldP spid="14347" grpId="0" autoUpdateAnimBg="0"/>
      <p:bldP spid="14348" grpId="0" autoUpdateAnimBg="0"/>
      <p:bldP spid="14349" grpId="0" autoUpdateAnimBg="0"/>
      <p:bldP spid="1435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12725" y="173038"/>
            <a:ext cx="4149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Find n for the series in which </a:t>
            </a:r>
          </a:p>
        </p:txBody>
      </p:sp>
      <p:graphicFrame>
        <p:nvGraphicFramePr>
          <p:cNvPr id="40963" name="Object 3"/>
          <p:cNvGraphicFramePr>
            <a:graphicFrameLocks noChangeAspect="1"/>
          </p:cNvGraphicFramePr>
          <p:nvPr/>
        </p:nvGraphicFramePr>
        <p:xfrm>
          <a:off x="4292600" y="244475"/>
          <a:ext cx="2844800" cy="368300"/>
        </p:xfrm>
        <a:graphic>
          <a:graphicData uri="http://schemas.openxmlformats.org/presentationml/2006/ole">
            <mc:AlternateContent xmlns:mc="http://schemas.openxmlformats.org/markup-compatibility/2006">
              <mc:Choice xmlns:v="urn:schemas-microsoft-com:vml" Requires="v">
                <p:oleObj spid="_x0000_s14338" name="Equation" r:id="rId3" imgW="2844800" imgH="368300" progId="Equation.DSMT4">
                  <p:embed/>
                </p:oleObj>
              </mc:Choice>
              <mc:Fallback>
                <p:oleObj name="Equation" r:id="rId3" imgW="2844800" imgH="368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2600" y="244475"/>
                        <a:ext cx="28448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4"/>
          <p:cNvGrpSpPr>
            <a:grpSpLocks/>
          </p:cNvGrpSpPr>
          <p:nvPr/>
        </p:nvGrpSpPr>
        <p:grpSpPr bwMode="auto">
          <a:xfrm>
            <a:off x="914400" y="787400"/>
            <a:ext cx="3349625" cy="2390775"/>
            <a:chOff x="192" y="592"/>
            <a:chExt cx="2110" cy="1506"/>
          </a:xfrm>
        </p:grpSpPr>
        <p:graphicFrame>
          <p:nvGraphicFramePr>
            <p:cNvPr id="40980" name="Object 5"/>
            <p:cNvGraphicFramePr>
              <a:graphicFrameLocks noChangeAspect="1"/>
            </p:cNvGraphicFramePr>
            <p:nvPr/>
          </p:nvGraphicFramePr>
          <p:xfrm>
            <a:off x="212" y="592"/>
            <a:ext cx="1280" cy="232"/>
          </p:xfrm>
          <a:graphic>
            <a:graphicData uri="http://schemas.openxmlformats.org/presentationml/2006/ole">
              <mc:AlternateContent xmlns:mc="http://schemas.openxmlformats.org/markup-compatibility/2006">
                <mc:Choice xmlns:v="urn:schemas-microsoft-com:vml" Requires="v">
                  <p:oleObj spid="_x0000_s14339" name="Equation" r:id="rId5" imgW="2032000" imgH="368300" progId="Equation.DSMT4">
                    <p:embed/>
                  </p:oleObj>
                </mc:Choice>
                <mc:Fallback>
                  <p:oleObj name="Equation" r:id="rId5" imgW="20320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 y="592"/>
                          <a:ext cx="128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81" name="Object 6"/>
            <p:cNvGraphicFramePr>
              <a:graphicFrameLocks noChangeAspect="1"/>
            </p:cNvGraphicFramePr>
            <p:nvPr/>
          </p:nvGraphicFramePr>
          <p:xfrm>
            <a:off x="210" y="928"/>
            <a:ext cx="1176" cy="232"/>
          </p:xfrm>
          <a:graphic>
            <a:graphicData uri="http://schemas.openxmlformats.org/presentationml/2006/ole">
              <mc:AlternateContent xmlns:mc="http://schemas.openxmlformats.org/markup-compatibility/2006">
                <mc:Choice xmlns:v="urn:schemas-microsoft-com:vml" Requires="v">
                  <p:oleObj spid="_x0000_s14340" name="Equation" r:id="rId7" imgW="1866900" imgH="368300" progId="Equation.DSMT4">
                    <p:embed/>
                  </p:oleObj>
                </mc:Choice>
                <mc:Fallback>
                  <p:oleObj name="Equation" r:id="rId7" imgW="18669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 y="928"/>
                          <a:ext cx="1176"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82" name="Object 7"/>
            <p:cNvGraphicFramePr>
              <a:graphicFrameLocks noChangeAspect="1"/>
            </p:cNvGraphicFramePr>
            <p:nvPr/>
          </p:nvGraphicFramePr>
          <p:xfrm>
            <a:off x="192" y="1558"/>
            <a:ext cx="1752" cy="232"/>
          </p:xfrm>
          <a:graphic>
            <a:graphicData uri="http://schemas.openxmlformats.org/presentationml/2006/ole">
              <mc:AlternateContent xmlns:mc="http://schemas.openxmlformats.org/markup-compatibility/2006">
                <mc:Choice xmlns:v="urn:schemas-microsoft-com:vml" Requires="v">
                  <p:oleObj spid="_x0000_s14341" name="Equation" r:id="rId9" imgW="2781300" imgH="368300" progId="Equation.DSMT4">
                    <p:embed/>
                  </p:oleObj>
                </mc:Choice>
                <mc:Fallback>
                  <p:oleObj name="Equation" r:id="rId9" imgW="2781300" imgH="3683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 y="1558"/>
                          <a:ext cx="175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83" name="Object 8"/>
            <p:cNvGraphicFramePr>
              <a:graphicFrameLocks noChangeAspect="1"/>
            </p:cNvGraphicFramePr>
            <p:nvPr/>
          </p:nvGraphicFramePr>
          <p:xfrm>
            <a:off x="286" y="1256"/>
            <a:ext cx="1792" cy="224"/>
          </p:xfrm>
          <a:graphic>
            <a:graphicData uri="http://schemas.openxmlformats.org/presentationml/2006/ole">
              <mc:AlternateContent xmlns:mc="http://schemas.openxmlformats.org/markup-compatibility/2006">
                <mc:Choice xmlns:v="urn:schemas-microsoft-com:vml" Requires="v">
                  <p:oleObj spid="_x0000_s14342" name="Equation" r:id="rId11" imgW="2844800" imgH="355600" progId="Equation.DSMT4">
                    <p:embed/>
                  </p:oleObj>
                </mc:Choice>
                <mc:Fallback>
                  <p:oleObj name="Equation" r:id="rId11" imgW="28448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6" y="1256"/>
                          <a:ext cx="1792"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84" name="Object 9"/>
            <p:cNvGraphicFramePr>
              <a:graphicFrameLocks noChangeAspect="1"/>
            </p:cNvGraphicFramePr>
            <p:nvPr/>
          </p:nvGraphicFramePr>
          <p:xfrm>
            <a:off x="278" y="1874"/>
            <a:ext cx="2024" cy="224"/>
          </p:xfrm>
          <a:graphic>
            <a:graphicData uri="http://schemas.openxmlformats.org/presentationml/2006/ole">
              <mc:AlternateContent xmlns:mc="http://schemas.openxmlformats.org/markup-compatibility/2006">
                <mc:Choice xmlns:v="urn:schemas-microsoft-com:vml" Requires="v">
                  <p:oleObj spid="_x0000_s14343" name="Equation" r:id="rId13" imgW="3213100" imgH="355600" progId="Equation.DSMT4">
                    <p:embed/>
                  </p:oleObj>
                </mc:Choice>
                <mc:Fallback>
                  <p:oleObj name="Equation" r:id="rId13" imgW="3213100" imgH="355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 y="1874"/>
                          <a:ext cx="2024"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5370" name="Text Box 10"/>
          <p:cNvSpPr txBox="1">
            <a:spLocks noChangeArrowheads="1"/>
          </p:cNvSpPr>
          <p:nvPr/>
        </p:nvSpPr>
        <p:spPr bwMode="auto">
          <a:xfrm>
            <a:off x="336550" y="72548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5</a:t>
            </a:r>
          </a:p>
        </p:txBody>
      </p:sp>
      <p:sp>
        <p:nvSpPr>
          <p:cNvPr id="15371" name="Text Box 11"/>
          <p:cNvSpPr txBox="1">
            <a:spLocks noChangeArrowheads="1"/>
          </p:cNvSpPr>
          <p:nvPr/>
        </p:nvSpPr>
        <p:spPr bwMode="auto">
          <a:xfrm>
            <a:off x="355600" y="175418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x</a:t>
            </a:r>
          </a:p>
        </p:txBody>
      </p:sp>
      <p:sp>
        <p:nvSpPr>
          <p:cNvPr id="15372" name="Text Box 12"/>
          <p:cNvSpPr txBox="1">
            <a:spLocks noChangeArrowheads="1"/>
          </p:cNvSpPr>
          <p:nvPr/>
        </p:nvSpPr>
        <p:spPr bwMode="auto">
          <a:xfrm>
            <a:off x="393700" y="12493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006600"/>
                </a:solidFill>
              </a:rPr>
              <a:t>y</a:t>
            </a:r>
          </a:p>
        </p:txBody>
      </p:sp>
      <p:sp>
        <p:nvSpPr>
          <p:cNvPr id="15373" name="Text Box 13"/>
          <p:cNvSpPr txBox="1">
            <a:spLocks noChangeArrowheads="1"/>
          </p:cNvSpPr>
          <p:nvPr/>
        </p:nvSpPr>
        <p:spPr bwMode="auto">
          <a:xfrm>
            <a:off x="146050" y="2230438"/>
            <a:ext cx="693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440</a:t>
            </a:r>
          </a:p>
        </p:txBody>
      </p:sp>
      <p:sp>
        <p:nvSpPr>
          <p:cNvPr id="15374" name="Text Box 14"/>
          <p:cNvSpPr txBox="1">
            <a:spLocks noChangeArrowheads="1"/>
          </p:cNvSpPr>
          <p:nvPr/>
        </p:nvSpPr>
        <p:spPr bwMode="auto">
          <a:xfrm>
            <a:off x="393700" y="27543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3</a:t>
            </a:r>
          </a:p>
        </p:txBody>
      </p:sp>
      <p:graphicFrame>
        <p:nvGraphicFramePr>
          <p:cNvPr id="15375" name="Object 15"/>
          <p:cNvGraphicFramePr>
            <a:graphicFrameLocks noChangeAspect="1"/>
          </p:cNvGraphicFramePr>
          <p:nvPr/>
        </p:nvGraphicFramePr>
        <p:xfrm>
          <a:off x="1066800" y="3375025"/>
          <a:ext cx="2209800" cy="431800"/>
        </p:xfrm>
        <a:graphic>
          <a:graphicData uri="http://schemas.openxmlformats.org/presentationml/2006/ole">
            <mc:AlternateContent xmlns:mc="http://schemas.openxmlformats.org/markup-compatibility/2006">
              <mc:Choice xmlns:v="urn:schemas-microsoft-com:vml" Requires="v">
                <p:oleObj spid="_x0000_s14344" name="Equation" r:id="rId15" imgW="2209800" imgH="431800" progId="Equation.DSMT4">
                  <p:embed/>
                </p:oleObj>
              </mc:Choice>
              <mc:Fallback>
                <p:oleObj name="Equation" r:id="rId15" imgW="2209800" imgH="431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66800" y="3375025"/>
                        <a:ext cx="2209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6" name="Object 16"/>
          <p:cNvGraphicFramePr>
            <a:graphicFrameLocks noChangeAspect="1"/>
          </p:cNvGraphicFramePr>
          <p:nvPr/>
        </p:nvGraphicFramePr>
        <p:xfrm>
          <a:off x="993775" y="4648200"/>
          <a:ext cx="2032000" cy="723900"/>
        </p:xfrm>
        <a:graphic>
          <a:graphicData uri="http://schemas.openxmlformats.org/presentationml/2006/ole">
            <mc:AlternateContent xmlns:mc="http://schemas.openxmlformats.org/markup-compatibility/2006">
              <mc:Choice xmlns:v="urn:schemas-microsoft-com:vml" Requires="v">
                <p:oleObj spid="_x0000_s14345" name="Equation" r:id="rId17" imgW="2032000" imgH="723900" progId="Equation.DSMT4">
                  <p:embed/>
                </p:oleObj>
              </mc:Choice>
              <mc:Fallback>
                <p:oleObj name="Equation" r:id="rId17" imgW="2032000" imgH="7239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93775" y="4648200"/>
                        <a:ext cx="20320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7" name="Object 17"/>
          <p:cNvGraphicFramePr>
            <a:graphicFrameLocks noChangeAspect="1"/>
          </p:cNvGraphicFramePr>
          <p:nvPr/>
        </p:nvGraphicFramePr>
        <p:xfrm>
          <a:off x="1181100" y="3908425"/>
          <a:ext cx="1981200" cy="431800"/>
        </p:xfrm>
        <a:graphic>
          <a:graphicData uri="http://schemas.openxmlformats.org/presentationml/2006/ole">
            <mc:AlternateContent xmlns:mc="http://schemas.openxmlformats.org/markup-compatibility/2006">
              <mc:Choice xmlns:v="urn:schemas-microsoft-com:vml" Requires="v">
                <p:oleObj spid="_x0000_s14346" name="Equation" r:id="rId19" imgW="1981200" imgH="431800" progId="Equation.DSMT4">
                  <p:embed/>
                </p:oleObj>
              </mc:Choice>
              <mc:Fallback>
                <p:oleObj name="Equation" r:id="rId19" imgW="1981200" imgH="4318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81100" y="3908425"/>
                        <a:ext cx="19812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8" name="Object 18"/>
          <p:cNvGraphicFramePr>
            <a:graphicFrameLocks noChangeAspect="1"/>
          </p:cNvGraphicFramePr>
          <p:nvPr/>
        </p:nvGraphicFramePr>
        <p:xfrm>
          <a:off x="819150" y="5467350"/>
          <a:ext cx="1981200" cy="723900"/>
        </p:xfrm>
        <a:graphic>
          <a:graphicData uri="http://schemas.openxmlformats.org/presentationml/2006/ole">
            <mc:AlternateContent xmlns:mc="http://schemas.openxmlformats.org/markup-compatibility/2006">
              <mc:Choice xmlns:v="urn:schemas-microsoft-com:vml" Requires="v">
                <p:oleObj spid="_x0000_s14347" name="Equation" r:id="rId21" imgW="1981200" imgH="723900" progId="Equation.DSMT4">
                  <p:embed/>
                </p:oleObj>
              </mc:Choice>
              <mc:Fallback>
                <p:oleObj name="Equation" r:id="rId21" imgW="1981200" imgH="7239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19150" y="5467350"/>
                        <a:ext cx="19812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9" name="Object 19"/>
          <p:cNvGraphicFramePr>
            <a:graphicFrameLocks noChangeAspect="1"/>
          </p:cNvGraphicFramePr>
          <p:nvPr/>
        </p:nvGraphicFramePr>
        <p:xfrm>
          <a:off x="4962525" y="990600"/>
          <a:ext cx="3276600" cy="723900"/>
        </p:xfrm>
        <a:graphic>
          <a:graphicData uri="http://schemas.openxmlformats.org/presentationml/2006/ole">
            <mc:AlternateContent xmlns:mc="http://schemas.openxmlformats.org/markup-compatibility/2006">
              <mc:Choice xmlns:v="urn:schemas-microsoft-com:vml" Requires="v">
                <p:oleObj spid="_x0000_s14348" name="Equation" r:id="rId23" imgW="3276600" imgH="723900" progId="Equation.DSMT4">
                  <p:embed/>
                </p:oleObj>
              </mc:Choice>
              <mc:Fallback>
                <p:oleObj name="Equation" r:id="rId23" imgW="3276600" imgH="7239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962525" y="990600"/>
                        <a:ext cx="32766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0" name="Object 20"/>
          <p:cNvGraphicFramePr>
            <a:graphicFrameLocks noChangeAspect="1"/>
          </p:cNvGraphicFramePr>
          <p:nvPr/>
        </p:nvGraphicFramePr>
        <p:xfrm>
          <a:off x="4968875" y="1768475"/>
          <a:ext cx="2159000" cy="787400"/>
        </p:xfrm>
        <a:graphic>
          <a:graphicData uri="http://schemas.openxmlformats.org/presentationml/2006/ole">
            <mc:AlternateContent xmlns:mc="http://schemas.openxmlformats.org/markup-compatibility/2006">
              <mc:Choice xmlns:v="urn:schemas-microsoft-com:vml" Requires="v">
                <p:oleObj spid="_x0000_s14349" name="Equation" r:id="rId25" imgW="2159000" imgH="787400" progId="Equation.DSMT4">
                  <p:embed/>
                </p:oleObj>
              </mc:Choice>
              <mc:Fallback>
                <p:oleObj name="Equation" r:id="rId25" imgW="2159000" imgH="7874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968875" y="1768475"/>
                        <a:ext cx="21590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1" name="Object 21"/>
          <p:cNvGraphicFramePr>
            <a:graphicFrameLocks noChangeAspect="1"/>
          </p:cNvGraphicFramePr>
          <p:nvPr/>
        </p:nvGraphicFramePr>
        <p:xfrm>
          <a:off x="4943475" y="2632075"/>
          <a:ext cx="2095500" cy="431800"/>
        </p:xfrm>
        <a:graphic>
          <a:graphicData uri="http://schemas.openxmlformats.org/presentationml/2006/ole">
            <mc:AlternateContent xmlns:mc="http://schemas.openxmlformats.org/markup-compatibility/2006">
              <mc:Choice xmlns:v="urn:schemas-microsoft-com:vml" Requires="v">
                <p:oleObj spid="_x0000_s14350" name="Equation" r:id="rId27" imgW="2095500" imgH="431800" progId="Equation.DSMT4">
                  <p:embed/>
                </p:oleObj>
              </mc:Choice>
              <mc:Fallback>
                <p:oleObj name="Equation" r:id="rId27" imgW="2095500" imgH="43180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943475" y="2632075"/>
                        <a:ext cx="20955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2" name="Object 22"/>
          <p:cNvGraphicFramePr>
            <a:graphicFrameLocks noChangeAspect="1"/>
          </p:cNvGraphicFramePr>
          <p:nvPr/>
        </p:nvGraphicFramePr>
        <p:xfrm>
          <a:off x="5245100" y="3152775"/>
          <a:ext cx="2425700" cy="342900"/>
        </p:xfrm>
        <a:graphic>
          <a:graphicData uri="http://schemas.openxmlformats.org/presentationml/2006/ole">
            <mc:AlternateContent xmlns:mc="http://schemas.openxmlformats.org/markup-compatibility/2006">
              <mc:Choice xmlns:v="urn:schemas-microsoft-com:vml" Requires="v">
                <p:oleObj spid="_x0000_s14351" name="Equation" r:id="rId29" imgW="2425700" imgH="342900" progId="Equation.DSMT4">
                  <p:embed/>
                </p:oleObj>
              </mc:Choice>
              <mc:Fallback>
                <p:oleObj name="Equation" r:id="rId29" imgW="2425700" imgH="34290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245100" y="3152775"/>
                        <a:ext cx="24257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83" name="Text Box 23"/>
          <p:cNvSpPr txBox="1">
            <a:spLocks noChangeArrowheads="1"/>
          </p:cNvSpPr>
          <p:nvPr/>
        </p:nvSpPr>
        <p:spPr bwMode="auto">
          <a:xfrm>
            <a:off x="6175375" y="4211638"/>
            <a:ext cx="1111250" cy="4953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X = 16</a:t>
            </a:r>
          </a:p>
        </p:txBody>
      </p:sp>
      <p:sp>
        <p:nvSpPr>
          <p:cNvPr id="15384" name="Text Box 24"/>
          <p:cNvSpPr txBox="1">
            <a:spLocks noChangeArrowheads="1"/>
          </p:cNvSpPr>
          <p:nvPr/>
        </p:nvSpPr>
        <p:spPr bwMode="auto">
          <a:xfrm>
            <a:off x="4860925" y="3611563"/>
            <a:ext cx="3678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Graph on positive window</a:t>
            </a:r>
          </a:p>
        </p:txBody>
      </p:sp>
    </p:spTree>
    <p:extLst>
      <p:ext uri="{BB962C8B-B14F-4D97-AF65-F5344CB8AC3E}">
        <p14:creationId xmlns:p14="http://schemas.microsoft.com/office/powerpoint/2010/main" val="3359007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70"/>
                                        </p:tgtEl>
                                        <p:attrNameLst>
                                          <p:attrName>style.visibility</p:attrName>
                                        </p:attrNameLst>
                                      </p:cBhvr>
                                      <p:to>
                                        <p:strVal val="visible"/>
                                      </p:to>
                                    </p:set>
                                    <p:anim calcmode="lin" valueType="num">
                                      <p:cBhvr additive="base">
                                        <p:cTn id="13" dur="500" fill="hold"/>
                                        <p:tgtEl>
                                          <p:spTgt spid="15370"/>
                                        </p:tgtEl>
                                        <p:attrNameLst>
                                          <p:attrName>ppt_x</p:attrName>
                                        </p:attrNameLst>
                                      </p:cBhvr>
                                      <p:tavLst>
                                        <p:tav tm="0">
                                          <p:val>
                                            <p:strVal val="0-#ppt_w/2"/>
                                          </p:val>
                                        </p:tav>
                                        <p:tav tm="100000">
                                          <p:val>
                                            <p:strVal val="#ppt_x"/>
                                          </p:val>
                                        </p:tav>
                                      </p:tavLst>
                                    </p:anim>
                                    <p:anim calcmode="lin" valueType="num">
                                      <p:cBhvr additive="base">
                                        <p:cTn id="14" dur="500" fill="hold"/>
                                        <p:tgtEl>
                                          <p:spTgt spid="153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72"/>
                                        </p:tgtEl>
                                        <p:attrNameLst>
                                          <p:attrName>style.visibility</p:attrName>
                                        </p:attrNameLst>
                                      </p:cBhvr>
                                      <p:to>
                                        <p:strVal val="visible"/>
                                      </p:to>
                                    </p:set>
                                    <p:anim calcmode="lin" valueType="num">
                                      <p:cBhvr additive="base">
                                        <p:cTn id="19" dur="500" fill="hold"/>
                                        <p:tgtEl>
                                          <p:spTgt spid="15372"/>
                                        </p:tgtEl>
                                        <p:attrNameLst>
                                          <p:attrName>ppt_x</p:attrName>
                                        </p:attrNameLst>
                                      </p:cBhvr>
                                      <p:tavLst>
                                        <p:tav tm="0">
                                          <p:val>
                                            <p:strVal val="0-#ppt_w/2"/>
                                          </p:val>
                                        </p:tav>
                                        <p:tav tm="100000">
                                          <p:val>
                                            <p:strVal val="#ppt_x"/>
                                          </p:val>
                                        </p:tav>
                                      </p:tavLst>
                                    </p:anim>
                                    <p:anim calcmode="lin" valueType="num">
                                      <p:cBhvr additive="base">
                                        <p:cTn id="20" dur="500" fill="hold"/>
                                        <p:tgtEl>
                                          <p:spTgt spid="1537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71"/>
                                        </p:tgtEl>
                                        <p:attrNameLst>
                                          <p:attrName>style.visibility</p:attrName>
                                        </p:attrNameLst>
                                      </p:cBhvr>
                                      <p:to>
                                        <p:strVal val="visible"/>
                                      </p:to>
                                    </p:set>
                                    <p:anim calcmode="lin" valueType="num">
                                      <p:cBhvr additive="base">
                                        <p:cTn id="25" dur="500" fill="hold"/>
                                        <p:tgtEl>
                                          <p:spTgt spid="15371"/>
                                        </p:tgtEl>
                                        <p:attrNameLst>
                                          <p:attrName>ppt_x</p:attrName>
                                        </p:attrNameLst>
                                      </p:cBhvr>
                                      <p:tavLst>
                                        <p:tav tm="0">
                                          <p:val>
                                            <p:strVal val="0-#ppt_w/2"/>
                                          </p:val>
                                        </p:tav>
                                        <p:tav tm="100000">
                                          <p:val>
                                            <p:strVal val="#ppt_x"/>
                                          </p:val>
                                        </p:tav>
                                      </p:tavLst>
                                    </p:anim>
                                    <p:anim calcmode="lin" valueType="num">
                                      <p:cBhvr additive="base">
                                        <p:cTn id="26"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73"/>
                                        </p:tgtEl>
                                        <p:attrNameLst>
                                          <p:attrName>style.visibility</p:attrName>
                                        </p:attrNameLst>
                                      </p:cBhvr>
                                      <p:to>
                                        <p:strVal val="visible"/>
                                      </p:to>
                                    </p:set>
                                    <p:anim calcmode="lin" valueType="num">
                                      <p:cBhvr additive="base">
                                        <p:cTn id="31" dur="500" fill="hold"/>
                                        <p:tgtEl>
                                          <p:spTgt spid="15373"/>
                                        </p:tgtEl>
                                        <p:attrNameLst>
                                          <p:attrName>ppt_x</p:attrName>
                                        </p:attrNameLst>
                                      </p:cBhvr>
                                      <p:tavLst>
                                        <p:tav tm="0">
                                          <p:val>
                                            <p:strVal val="0-#ppt_w/2"/>
                                          </p:val>
                                        </p:tav>
                                        <p:tav tm="100000">
                                          <p:val>
                                            <p:strVal val="#ppt_x"/>
                                          </p:val>
                                        </p:tav>
                                      </p:tavLst>
                                    </p:anim>
                                    <p:anim calcmode="lin" valueType="num">
                                      <p:cBhvr additive="base">
                                        <p:cTn id="32" dur="500" fill="hold"/>
                                        <p:tgtEl>
                                          <p:spTgt spid="1537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74"/>
                                        </p:tgtEl>
                                        <p:attrNameLst>
                                          <p:attrName>style.visibility</p:attrName>
                                        </p:attrNameLst>
                                      </p:cBhvr>
                                      <p:to>
                                        <p:strVal val="visible"/>
                                      </p:to>
                                    </p:set>
                                    <p:anim calcmode="lin" valueType="num">
                                      <p:cBhvr additive="base">
                                        <p:cTn id="37" dur="500" fill="hold"/>
                                        <p:tgtEl>
                                          <p:spTgt spid="15374"/>
                                        </p:tgtEl>
                                        <p:attrNameLst>
                                          <p:attrName>ppt_x</p:attrName>
                                        </p:attrNameLst>
                                      </p:cBhvr>
                                      <p:tavLst>
                                        <p:tav tm="0">
                                          <p:val>
                                            <p:strVal val="0-#ppt_w/2"/>
                                          </p:val>
                                        </p:tav>
                                        <p:tav tm="100000">
                                          <p:val>
                                            <p:strVal val="#ppt_x"/>
                                          </p:val>
                                        </p:tav>
                                      </p:tavLst>
                                    </p:anim>
                                    <p:anim calcmode="lin" valueType="num">
                                      <p:cBhvr additive="base">
                                        <p:cTn id="38" dur="500" fill="hold"/>
                                        <p:tgtEl>
                                          <p:spTgt spid="1537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5375"/>
                                        </p:tgtEl>
                                        <p:attrNameLst>
                                          <p:attrName>style.visibility</p:attrName>
                                        </p:attrNameLst>
                                      </p:cBhvr>
                                      <p:to>
                                        <p:strVal val="visible"/>
                                      </p:to>
                                    </p:set>
                                    <p:anim calcmode="lin" valueType="num">
                                      <p:cBhvr additive="base">
                                        <p:cTn id="43" dur="500" fill="hold"/>
                                        <p:tgtEl>
                                          <p:spTgt spid="15375"/>
                                        </p:tgtEl>
                                        <p:attrNameLst>
                                          <p:attrName>ppt_x</p:attrName>
                                        </p:attrNameLst>
                                      </p:cBhvr>
                                      <p:tavLst>
                                        <p:tav tm="0">
                                          <p:val>
                                            <p:strVal val="0-#ppt_w/2"/>
                                          </p:val>
                                        </p:tav>
                                        <p:tav tm="100000">
                                          <p:val>
                                            <p:strVal val="#ppt_x"/>
                                          </p:val>
                                        </p:tav>
                                      </p:tavLst>
                                    </p:anim>
                                    <p:anim calcmode="lin" valueType="num">
                                      <p:cBhvr additive="base">
                                        <p:cTn id="44" dur="500" fill="hold"/>
                                        <p:tgtEl>
                                          <p:spTgt spid="1537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5377"/>
                                        </p:tgtEl>
                                        <p:attrNameLst>
                                          <p:attrName>style.visibility</p:attrName>
                                        </p:attrNameLst>
                                      </p:cBhvr>
                                      <p:to>
                                        <p:strVal val="visible"/>
                                      </p:to>
                                    </p:set>
                                    <p:anim calcmode="lin" valueType="num">
                                      <p:cBhvr additive="base">
                                        <p:cTn id="49" dur="500" fill="hold"/>
                                        <p:tgtEl>
                                          <p:spTgt spid="15377"/>
                                        </p:tgtEl>
                                        <p:attrNameLst>
                                          <p:attrName>ppt_x</p:attrName>
                                        </p:attrNameLst>
                                      </p:cBhvr>
                                      <p:tavLst>
                                        <p:tav tm="0">
                                          <p:val>
                                            <p:strVal val="0-#ppt_w/2"/>
                                          </p:val>
                                        </p:tav>
                                        <p:tav tm="100000">
                                          <p:val>
                                            <p:strVal val="#ppt_x"/>
                                          </p:val>
                                        </p:tav>
                                      </p:tavLst>
                                    </p:anim>
                                    <p:anim calcmode="lin" valueType="num">
                                      <p:cBhvr additive="base">
                                        <p:cTn id="50" dur="500" fill="hold"/>
                                        <p:tgtEl>
                                          <p:spTgt spid="1537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15376"/>
                                        </p:tgtEl>
                                        <p:attrNameLst>
                                          <p:attrName>style.visibility</p:attrName>
                                        </p:attrNameLst>
                                      </p:cBhvr>
                                      <p:to>
                                        <p:strVal val="visible"/>
                                      </p:to>
                                    </p:set>
                                    <p:anim calcmode="lin" valueType="num">
                                      <p:cBhvr additive="base">
                                        <p:cTn id="55" dur="500" fill="hold"/>
                                        <p:tgtEl>
                                          <p:spTgt spid="15376"/>
                                        </p:tgtEl>
                                        <p:attrNameLst>
                                          <p:attrName>ppt_x</p:attrName>
                                        </p:attrNameLst>
                                      </p:cBhvr>
                                      <p:tavLst>
                                        <p:tav tm="0">
                                          <p:val>
                                            <p:strVal val="0-#ppt_w/2"/>
                                          </p:val>
                                        </p:tav>
                                        <p:tav tm="100000">
                                          <p:val>
                                            <p:strVal val="#ppt_x"/>
                                          </p:val>
                                        </p:tav>
                                      </p:tavLst>
                                    </p:anim>
                                    <p:anim calcmode="lin" valueType="num">
                                      <p:cBhvr additive="base">
                                        <p:cTn id="56" dur="500" fill="hold"/>
                                        <p:tgtEl>
                                          <p:spTgt spid="1537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15378"/>
                                        </p:tgtEl>
                                        <p:attrNameLst>
                                          <p:attrName>style.visibility</p:attrName>
                                        </p:attrNameLst>
                                      </p:cBhvr>
                                      <p:to>
                                        <p:strVal val="visible"/>
                                      </p:to>
                                    </p:set>
                                    <p:anim calcmode="lin" valueType="num">
                                      <p:cBhvr additive="base">
                                        <p:cTn id="61" dur="500" fill="hold"/>
                                        <p:tgtEl>
                                          <p:spTgt spid="15378"/>
                                        </p:tgtEl>
                                        <p:attrNameLst>
                                          <p:attrName>ppt_x</p:attrName>
                                        </p:attrNameLst>
                                      </p:cBhvr>
                                      <p:tavLst>
                                        <p:tav tm="0">
                                          <p:val>
                                            <p:strVal val="0-#ppt_w/2"/>
                                          </p:val>
                                        </p:tav>
                                        <p:tav tm="100000">
                                          <p:val>
                                            <p:strVal val="#ppt_x"/>
                                          </p:val>
                                        </p:tav>
                                      </p:tavLst>
                                    </p:anim>
                                    <p:anim calcmode="lin" valueType="num">
                                      <p:cBhvr additive="base">
                                        <p:cTn id="62" dur="500" fill="hold"/>
                                        <p:tgtEl>
                                          <p:spTgt spid="15378"/>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15379"/>
                                        </p:tgtEl>
                                        <p:attrNameLst>
                                          <p:attrName>style.visibility</p:attrName>
                                        </p:attrNameLst>
                                      </p:cBhvr>
                                      <p:to>
                                        <p:strVal val="visible"/>
                                      </p:to>
                                    </p:set>
                                    <p:anim calcmode="lin" valueType="num">
                                      <p:cBhvr additive="base">
                                        <p:cTn id="67" dur="500" fill="hold"/>
                                        <p:tgtEl>
                                          <p:spTgt spid="15379"/>
                                        </p:tgtEl>
                                        <p:attrNameLst>
                                          <p:attrName>ppt_x</p:attrName>
                                        </p:attrNameLst>
                                      </p:cBhvr>
                                      <p:tavLst>
                                        <p:tav tm="0">
                                          <p:val>
                                            <p:strVal val="0-#ppt_w/2"/>
                                          </p:val>
                                        </p:tav>
                                        <p:tav tm="100000">
                                          <p:val>
                                            <p:strVal val="#ppt_x"/>
                                          </p:val>
                                        </p:tav>
                                      </p:tavLst>
                                    </p:anim>
                                    <p:anim calcmode="lin" valueType="num">
                                      <p:cBhvr additive="base">
                                        <p:cTn id="68" dur="500" fill="hold"/>
                                        <p:tgtEl>
                                          <p:spTgt spid="15379"/>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nodeType="clickEffect">
                                  <p:stCondLst>
                                    <p:cond delay="0"/>
                                  </p:stCondLst>
                                  <p:childTnLst>
                                    <p:set>
                                      <p:cBhvr>
                                        <p:cTn id="72" dur="1" fill="hold">
                                          <p:stCondLst>
                                            <p:cond delay="0"/>
                                          </p:stCondLst>
                                        </p:cTn>
                                        <p:tgtEl>
                                          <p:spTgt spid="15380"/>
                                        </p:tgtEl>
                                        <p:attrNameLst>
                                          <p:attrName>style.visibility</p:attrName>
                                        </p:attrNameLst>
                                      </p:cBhvr>
                                      <p:to>
                                        <p:strVal val="visible"/>
                                      </p:to>
                                    </p:set>
                                    <p:anim calcmode="lin" valueType="num">
                                      <p:cBhvr additive="base">
                                        <p:cTn id="73" dur="500" fill="hold"/>
                                        <p:tgtEl>
                                          <p:spTgt spid="15380"/>
                                        </p:tgtEl>
                                        <p:attrNameLst>
                                          <p:attrName>ppt_x</p:attrName>
                                        </p:attrNameLst>
                                      </p:cBhvr>
                                      <p:tavLst>
                                        <p:tav tm="0">
                                          <p:val>
                                            <p:strVal val="0-#ppt_w/2"/>
                                          </p:val>
                                        </p:tav>
                                        <p:tav tm="100000">
                                          <p:val>
                                            <p:strVal val="#ppt_x"/>
                                          </p:val>
                                        </p:tav>
                                      </p:tavLst>
                                    </p:anim>
                                    <p:anim calcmode="lin" valueType="num">
                                      <p:cBhvr additive="base">
                                        <p:cTn id="74" dur="500" fill="hold"/>
                                        <p:tgtEl>
                                          <p:spTgt spid="15380"/>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nodeType="clickEffect">
                                  <p:stCondLst>
                                    <p:cond delay="0"/>
                                  </p:stCondLst>
                                  <p:childTnLst>
                                    <p:set>
                                      <p:cBhvr>
                                        <p:cTn id="78" dur="1" fill="hold">
                                          <p:stCondLst>
                                            <p:cond delay="0"/>
                                          </p:stCondLst>
                                        </p:cTn>
                                        <p:tgtEl>
                                          <p:spTgt spid="15381"/>
                                        </p:tgtEl>
                                        <p:attrNameLst>
                                          <p:attrName>style.visibility</p:attrName>
                                        </p:attrNameLst>
                                      </p:cBhvr>
                                      <p:to>
                                        <p:strVal val="visible"/>
                                      </p:to>
                                    </p:set>
                                    <p:anim calcmode="lin" valueType="num">
                                      <p:cBhvr additive="base">
                                        <p:cTn id="79" dur="500" fill="hold"/>
                                        <p:tgtEl>
                                          <p:spTgt spid="15381"/>
                                        </p:tgtEl>
                                        <p:attrNameLst>
                                          <p:attrName>ppt_x</p:attrName>
                                        </p:attrNameLst>
                                      </p:cBhvr>
                                      <p:tavLst>
                                        <p:tav tm="0">
                                          <p:val>
                                            <p:strVal val="0-#ppt_w/2"/>
                                          </p:val>
                                        </p:tav>
                                        <p:tav tm="100000">
                                          <p:val>
                                            <p:strVal val="#ppt_x"/>
                                          </p:val>
                                        </p:tav>
                                      </p:tavLst>
                                    </p:anim>
                                    <p:anim calcmode="lin" valueType="num">
                                      <p:cBhvr additive="base">
                                        <p:cTn id="80" dur="500" fill="hold"/>
                                        <p:tgtEl>
                                          <p:spTgt spid="15381"/>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nodeType="clickEffect">
                                  <p:stCondLst>
                                    <p:cond delay="0"/>
                                  </p:stCondLst>
                                  <p:childTnLst>
                                    <p:set>
                                      <p:cBhvr>
                                        <p:cTn id="84" dur="1" fill="hold">
                                          <p:stCondLst>
                                            <p:cond delay="0"/>
                                          </p:stCondLst>
                                        </p:cTn>
                                        <p:tgtEl>
                                          <p:spTgt spid="15382"/>
                                        </p:tgtEl>
                                        <p:attrNameLst>
                                          <p:attrName>style.visibility</p:attrName>
                                        </p:attrNameLst>
                                      </p:cBhvr>
                                      <p:to>
                                        <p:strVal val="visible"/>
                                      </p:to>
                                    </p:set>
                                    <p:anim calcmode="lin" valueType="num">
                                      <p:cBhvr additive="base">
                                        <p:cTn id="85" dur="500" fill="hold"/>
                                        <p:tgtEl>
                                          <p:spTgt spid="15382"/>
                                        </p:tgtEl>
                                        <p:attrNameLst>
                                          <p:attrName>ppt_x</p:attrName>
                                        </p:attrNameLst>
                                      </p:cBhvr>
                                      <p:tavLst>
                                        <p:tav tm="0">
                                          <p:val>
                                            <p:strVal val="0-#ppt_w/2"/>
                                          </p:val>
                                        </p:tav>
                                        <p:tav tm="100000">
                                          <p:val>
                                            <p:strVal val="#ppt_x"/>
                                          </p:val>
                                        </p:tav>
                                      </p:tavLst>
                                    </p:anim>
                                    <p:anim calcmode="lin" valueType="num">
                                      <p:cBhvr additive="base">
                                        <p:cTn id="86" dur="500" fill="hold"/>
                                        <p:tgtEl>
                                          <p:spTgt spid="15382"/>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15384"/>
                                        </p:tgtEl>
                                        <p:attrNameLst>
                                          <p:attrName>style.visibility</p:attrName>
                                        </p:attrNameLst>
                                      </p:cBhvr>
                                      <p:to>
                                        <p:strVal val="visible"/>
                                      </p:to>
                                    </p:set>
                                    <p:anim calcmode="lin" valueType="num">
                                      <p:cBhvr additive="base">
                                        <p:cTn id="91" dur="500" fill="hold"/>
                                        <p:tgtEl>
                                          <p:spTgt spid="15384"/>
                                        </p:tgtEl>
                                        <p:attrNameLst>
                                          <p:attrName>ppt_x</p:attrName>
                                        </p:attrNameLst>
                                      </p:cBhvr>
                                      <p:tavLst>
                                        <p:tav tm="0">
                                          <p:val>
                                            <p:strVal val="0-#ppt_w/2"/>
                                          </p:val>
                                        </p:tav>
                                        <p:tav tm="100000">
                                          <p:val>
                                            <p:strVal val="#ppt_x"/>
                                          </p:val>
                                        </p:tav>
                                      </p:tavLst>
                                    </p:anim>
                                    <p:anim calcmode="lin" valueType="num">
                                      <p:cBhvr additive="base">
                                        <p:cTn id="92" dur="500" fill="hold"/>
                                        <p:tgtEl>
                                          <p:spTgt spid="15384"/>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15383"/>
                                        </p:tgtEl>
                                        <p:attrNameLst>
                                          <p:attrName>style.visibility</p:attrName>
                                        </p:attrNameLst>
                                      </p:cBhvr>
                                      <p:to>
                                        <p:strVal val="visible"/>
                                      </p:to>
                                    </p:set>
                                    <p:anim calcmode="lin" valueType="num">
                                      <p:cBhvr additive="base">
                                        <p:cTn id="97" dur="500" fill="hold"/>
                                        <p:tgtEl>
                                          <p:spTgt spid="15383"/>
                                        </p:tgtEl>
                                        <p:attrNameLst>
                                          <p:attrName>ppt_x</p:attrName>
                                        </p:attrNameLst>
                                      </p:cBhvr>
                                      <p:tavLst>
                                        <p:tav tm="0">
                                          <p:val>
                                            <p:strVal val="0-#ppt_w/2"/>
                                          </p:val>
                                        </p:tav>
                                        <p:tav tm="100000">
                                          <p:val>
                                            <p:strVal val="#ppt_x"/>
                                          </p:val>
                                        </p:tav>
                                      </p:tavLst>
                                    </p:anim>
                                    <p:anim calcmode="lin" valueType="num">
                                      <p:cBhvr additive="base">
                                        <p:cTn id="98" dur="500" fill="hold"/>
                                        <p:tgtEl>
                                          <p:spTgt spid="153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autoUpdateAnimBg="0"/>
      <p:bldP spid="15371" grpId="0" autoUpdateAnimBg="0"/>
      <p:bldP spid="15372" grpId="0" autoUpdateAnimBg="0"/>
      <p:bldP spid="15373" grpId="0" autoUpdateAnimBg="0"/>
      <p:bldP spid="15374" grpId="0" autoUpdateAnimBg="0"/>
      <p:bldP spid="15383" grpId="0" animBg="1" autoUpdateAnimBg="0"/>
      <p:bldP spid="1538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762000" y="6565900"/>
            <a:ext cx="180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800">
                <a:solidFill>
                  <a:schemeClr val="tx2"/>
                </a:solidFill>
                <a:latin typeface="Times New Roman" pitchFamily="18" charset="0"/>
              </a:rPr>
              <a:t>Example: The nth Partial Sum</a:t>
            </a:r>
          </a:p>
        </p:txBody>
      </p:sp>
      <p:sp>
        <p:nvSpPr>
          <p:cNvPr id="41987" name="Text Box 3"/>
          <p:cNvSpPr txBox="1">
            <a:spLocks noChangeArrowheads="1"/>
          </p:cNvSpPr>
          <p:nvPr/>
        </p:nvSpPr>
        <p:spPr bwMode="auto">
          <a:xfrm>
            <a:off x="795338" y="1143000"/>
            <a:ext cx="7535862"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110000"/>
              </a:lnSpc>
              <a:spcBef>
                <a:spcPct val="10000"/>
              </a:spcBef>
            </a:pPr>
            <a:r>
              <a:rPr lang="en-CA" altLang="en-US" sz="2800">
                <a:latin typeface="Times New Roman" pitchFamily="18" charset="0"/>
                <a:sym typeface="Symbol" pitchFamily="18" charset="2"/>
              </a:rPr>
              <a:t>The </a:t>
            </a:r>
            <a:r>
              <a:rPr lang="en-CA" altLang="en-US" sz="2800" b="1">
                <a:latin typeface="Times New Roman" pitchFamily="18" charset="0"/>
                <a:sym typeface="Symbol" pitchFamily="18" charset="2"/>
              </a:rPr>
              <a:t>sum</a:t>
            </a:r>
            <a:r>
              <a:rPr lang="en-CA" altLang="en-US" sz="2800">
                <a:latin typeface="Times New Roman" pitchFamily="18" charset="0"/>
                <a:sym typeface="Symbol" pitchFamily="18" charset="2"/>
              </a:rPr>
              <a:t> of the first </a:t>
            </a:r>
            <a:r>
              <a:rPr lang="en-CA" altLang="en-US" sz="2800" i="1">
                <a:latin typeface="Times New Roman" pitchFamily="18" charset="0"/>
                <a:sym typeface="Symbol" pitchFamily="18" charset="2"/>
              </a:rPr>
              <a:t>n </a:t>
            </a:r>
            <a:r>
              <a:rPr lang="en-CA" altLang="en-US" sz="2800">
                <a:latin typeface="Times New Roman" pitchFamily="18" charset="0"/>
                <a:sym typeface="Symbol" pitchFamily="18" charset="2"/>
              </a:rPr>
              <a:t>terms of an infinite sequence is called the </a:t>
            </a:r>
            <a:r>
              <a:rPr lang="en-CA" altLang="en-US" sz="2800" i="1">
                <a:latin typeface="Times New Roman" pitchFamily="18" charset="0"/>
                <a:sym typeface="Symbol" pitchFamily="18" charset="2"/>
              </a:rPr>
              <a:t>n</a:t>
            </a:r>
            <a:r>
              <a:rPr lang="en-CA" altLang="en-US" sz="2800">
                <a:latin typeface="Times New Roman" pitchFamily="18" charset="0"/>
                <a:sym typeface="Symbol" pitchFamily="18" charset="2"/>
              </a:rPr>
              <a:t>th partial sum. </a:t>
            </a:r>
          </a:p>
          <a:p>
            <a:pPr eaLnBrk="1" hangingPunct="1">
              <a:lnSpc>
                <a:spcPct val="110000"/>
              </a:lnSpc>
              <a:spcBef>
                <a:spcPct val="10000"/>
              </a:spcBef>
            </a:pPr>
            <a:r>
              <a:rPr lang="en-CA" altLang="en-US" sz="2800">
                <a:latin typeface="Times New Roman" pitchFamily="18" charset="0"/>
                <a:sym typeface="Symbol" pitchFamily="18" charset="2"/>
              </a:rPr>
              <a:t>	</a:t>
            </a:r>
            <a:endParaRPr lang="en-US" altLang="en-US" sz="2800">
              <a:latin typeface="Times New Roman" pitchFamily="18" charset="0"/>
              <a:sym typeface="Symbol" pitchFamily="18" charset="2"/>
            </a:endParaRPr>
          </a:p>
        </p:txBody>
      </p:sp>
      <p:graphicFrame>
        <p:nvGraphicFramePr>
          <p:cNvPr id="41988" name="Object 4"/>
          <p:cNvGraphicFramePr>
            <a:graphicFrameLocks noChangeAspect="1"/>
          </p:cNvGraphicFramePr>
          <p:nvPr/>
        </p:nvGraphicFramePr>
        <p:xfrm>
          <a:off x="3141663" y="2286000"/>
          <a:ext cx="2225675" cy="763588"/>
        </p:xfrm>
        <a:graphic>
          <a:graphicData uri="http://schemas.openxmlformats.org/presentationml/2006/ole">
            <mc:AlternateContent xmlns:mc="http://schemas.openxmlformats.org/markup-compatibility/2006">
              <mc:Choice xmlns:v="urn:schemas-microsoft-com:vml" Requires="v">
                <p:oleObj spid="_x0000_s15362" name="Equation" r:id="rId3" imgW="926698" imgH="317362" progId="Equation.DSMT4">
                  <p:embed/>
                </p:oleObj>
              </mc:Choice>
              <mc:Fallback>
                <p:oleObj name="Equation" r:id="rId3" imgW="926698" imgH="317362"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1663" y="2286000"/>
                        <a:ext cx="2225675"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5018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81000" y="1158875"/>
            <a:ext cx="8839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400">
                <a:latin typeface="Times New Roman" pitchFamily="18" charset="0"/>
              </a:rPr>
              <a:t>Example 6. Find the 150</a:t>
            </a:r>
            <a:r>
              <a:rPr lang="en-US" altLang="en-US" sz="2400" baseline="30000">
                <a:latin typeface="Times New Roman" pitchFamily="18" charset="0"/>
              </a:rPr>
              <a:t>th</a:t>
            </a:r>
            <a:r>
              <a:rPr lang="en-US" altLang="en-US" sz="2400">
                <a:latin typeface="Times New Roman" pitchFamily="18" charset="0"/>
              </a:rPr>
              <a:t> partial sum of the arithmetic sequence, 5, 16, 27, 38, 49, …</a:t>
            </a:r>
          </a:p>
        </p:txBody>
      </p:sp>
      <p:graphicFrame>
        <p:nvGraphicFramePr>
          <p:cNvPr id="14339" name="Object 3"/>
          <p:cNvGraphicFramePr>
            <a:graphicFrameLocks noChangeAspect="1"/>
          </p:cNvGraphicFramePr>
          <p:nvPr/>
        </p:nvGraphicFramePr>
        <p:xfrm>
          <a:off x="0" y="2408238"/>
          <a:ext cx="8763000" cy="715962"/>
        </p:xfrm>
        <a:graphic>
          <a:graphicData uri="http://schemas.openxmlformats.org/presentationml/2006/ole">
            <mc:AlternateContent xmlns:mc="http://schemas.openxmlformats.org/markup-compatibility/2006">
              <mc:Choice xmlns:v="urn:schemas-microsoft-com:vml" Requires="v">
                <p:oleObj spid="_x0000_s16386" name="Equation" r:id="rId3" imgW="2794000" imgH="228600" progId="Equation.DSMT4">
                  <p:embed/>
                </p:oleObj>
              </mc:Choice>
              <mc:Fallback>
                <p:oleObj name="Equation" r:id="rId3" imgW="27940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408238"/>
                        <a:ext cx="87630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0" name="Object 4"/>
          <p:cNvGraphicFramePr>
            <a:graphicFrameLocks noChangeAspect="1"/>
          </p:cNvGraphicFramePr>
          <p:nvPr/>
        </p:nvGraphicFramePr>
        <p:xfrm>
          <a:off x="768350" y="3184525"/>
          <a:ext cx="2051050" cy="625475"/>
        </p:xfrm>
        <a:graphic>
          <a:graphicData uri="http://schemas.openxmlformats.org/presentationml/2006/ole">
            <mc:AlternateContent xmlns:mc="http://schemas.openxmlformats.org/markup-compatibility/2006">
              <mc:Choice xmlns:v="urn:schemas-microsoft-com:vml" Requires="v">
                <p:oleObj spid="_x0000_s16387" name="Equation" r:id="rId5" imgW="749300" imgH="228600" progId="Equation.DSMT4">
                  <p:embed/>
                </p:oleObj>
              </mc:Choice>
              <mc:Fallback>
                <p:oleObj name="Equation" r:id="rId5" imgW="74930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8350" y="3184525"/>
                        <a:ext cx="20510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1" name="Object 5"/>
          <p:cNvGraphicFramePr>
            <a:graphicFrameLocks noChangeAspect="1"/>
          </p:cNvGraphicFramePr>
          <p:nvPr/>
        </p:nvGraphicFramePr>
        <p:xfrm>
          <a:off x="2952750" y="3208338"/>
          <a:ext cx="4057650" cy="601662"/>
        </p:xfrm>
        <a:graphic>
          <a:graphicData uri="http://schemas.openxmlformats.org/presentationml/2006/ole">
            <mc:AlternateContent xmlns:mc="http://schemas.openxmlformats.org/markup-compatibility/2006">
              <mc:Choice xmlns:v="urn:schemas-microsoft-com:vml" Requires="v">
                <p:oleObj spid="_x0000_s16388" name="Equation" r:id="rId7" imgW="1714500" imgH="254000" progId="Equation.DSMT4">
                  <p:embed/>
                </p:oleObj>
              </mc:Choice>
              <mc:Fallback>
                <p:oleObj name="Equation" r:id="rId7" imgW="1714500" imgH="2540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52750" y="3208338"/>
                        <a:ext cx="4057650" cy="60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2" name="Object 6"/>
          <p:cNvGraphicFramePr>
            <a:graphicFrameLocks noChangeAspect="1"/>
          </p:cNvGraphicFramePr>
          <p:nvPr/>
        </p:nvGraphicFramePr>
        <p:xfrm>
          <a:off x="660400" y="3965575"/>
          <a:ext cx="6121400" cy="911225"/>
        </p:xfrm>
        <a:graphic>
          <a:graphicData uri="http://schemas.openxmlformats.org/presentationml/2006/ole">
            <mc:AlternateContent xmlns:mc="http://schemas.openxmlformats.org/markup-compatibility/2006">
              <mc:Choice xmlns:v="urn:schemas-microsoft-com:vml" Requires="v">
                <p:oleObj spid="_x0000_s16389" name="Equation" r:id="rId9" imgW="2641600" imgH="393700" progId="Equation.DSMT4">
                  <p:embed/>
                </p:oleObj>
              </mc:Choice>
              <mc:Fallback>
                <p:oleObj name="Equation" r:id="rId9" imgW="2641600" imgH="3937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0400" y="3965575"/>
                        <a:ext cx="61214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112023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left)">
                                      <p:cBhvr>
                                        <p:cTn id="7" dur="5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340"/>
                                        </p:tgtEl>
                                        <p:attrNameLst>
                                          <p:attrName>style.visibility</p:attrName>
                                        </p:attrNameLst>
                                      </p:cBhvr>
                                      <p:to>
                                        <p:strVal val="visible"/>
                                      </p:to>
                                    </p:set>
                                    <p:animEffect transition="in" filter="wipe(left)">
                                      <p:cBhvr>
                                        <p:cTn id="12" dur="500"/>
                                        <p:tgtEl>
                                          <p:spTgt spid="143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341"/>
                                        </p:tgtEl>
                                        <p:attrNameLst>
                                          <p:attrName>style.visibility</p:attrName>
                                        </p:attrNameLst>
                                      </p:cBhvr>
                                      <p:to>
                                        <p:strVal val="visible"/>
                                      </p:to>
                                    </p:set>
                                    <p:animEffect transition="in" filter="wipe(left)">
                                      <p:cBhvr>
                                        <p:cTn id="17" dur="500"/>
                                        <p:tgtEl>
                                          <p:spTgt spid="143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4342"/>
                                        </p:tgtEl>
                                        <p:attrNameLst>
                                          <p:attrName>style.visibility</p:attrName>
                                        </p:attrNameLst>
                                      </p:cBhvr>
                                      <p:to>
                                        <p:strVal val="visible"/>
                                      </p:to>
                                    </p:set>
                                    <p:animEffect transition="in" filter="wipe(left)">
                                      <p:cBhvr>
                                        <p:cTn id="22"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76200" y="1250950"/>
            <a:ext cx="8763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400">
                <a:latin typeface="Times New Roman" pitchFamily="18" charset="0"/>
              </a:rPr>
              <a:t>Example 7. An auditorium has 20 rows of seats. There are 20 seats in the first row, 21 seats in the second row, 22 seats in the third row, and so on. How many seats are there in all 20 rows?</a:t>
            </a:r>
          </a:p>
        </p:txBody>
      </p:sp>
      <p:graphicFrame>
        <p:nvGraphicFramePr>
          <p:cNvPr id="15363" name="Object 3"/>
          <p:cNvGraphicFramePr>
            <a:graphicFrameLocks noChangeAspect="1"/>
          </p:cNvGraphicFramePr>
          <p:nvPr/>
        </p:nvGraphicFramePr>
        <p:xfrm>
          <a:off x="1371600" y="2546350"/>
          <a:ext cx="4394200" cy="501650"/>
        </p:xfrm>
        <a:graphic>
          <a:graphicData uri="http://schemas.openxmlformats.org/presentationml/2006/ole">
            <mc:AlternateContent xmlns:mc="http://schemas.openxmlformats.org/markup-compatibility/2006">
              <mc:Choice xmlns:v="urn:schemas-microsoft-com:vml" Requires="v">
                <p:oleObj spid="_x0000_s17410" name="Equation" r:id="rId3" imgW="1777229" imgH="203112" progId="Equation.DSMT4">
                  <p:embed/>
                </p:oleObj>
              </mc:Choice>
              <mc:Fallback>
                <p:oleObj name="Equation" r:id="rId3" imgW="1777229" imgH="203112"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546350"/>
                        <a:ext cx="43942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4" name="Object 4"/>
          <p:cNvGraphicFramePr>
            <a:graphicFrameLocks noChangeAspect="1"/>
          </p:cNvGraphicFramePr>
          <p:nvPr/>
        </p:nvGraphicFramePr>
        <p:xfrm>
          <a:off x="946150" y="3240088"/>
          <a:ext cx="6445250" cy="646112"/>
        </p:xfrm>
        <a:graphic>
          <a:graphicData uri="http://schemas.openxmlformats.org/presentationml/2006/ole">
            <mc:AlternateContent xmlns:mc="http://schemas.openxmlformats.org/markup-compatibility/2006">
              <mc:Choice xmlns:v="urn:schemas-microsoft-com:vml" Requires="v">
                <p:oleObj spid="_x0000_s17411" name="Equation" r:id="rId5" imgW="2527300" imgH="254000" progId="Equation.DSMT4">
                  <p:embed/>
                </p:oleObj>
              </mc:Choice>
              <mc:Fallback>
                <p:oleObj name="Equation" r:id="rId5" imgW="2527300" imgH="2540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6150" y="3240088"/>
                        <a:ext cx="644525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1066800" y="4016375"/>
          <a:ext cx="4546600" cy="860425"/>
        </p:xfrm>
        <a:graphic>
          <a:graphicData uri="http://schemas.openxmlformats.org/presentationml/2006/ole">
            <mc:AlternateContent xmlns:mc="http://schemas.openxmlformats.org/markup-compatibility/2006">
              <mc:Choice xmlns:v="urn:schemas-microsoft-com:vml" Requires="v">
                <p:oleObj spid="_x0000_s17412" name="Equation" r:id="rId7" imgW="2082800" imgH="393700" progId="Equation.DSMT4">
                  <p:embed/>
                </p:oleObj>
              </mc:Choice>
              <mc:Fallback>
                <p:oleObj name="Equation" r:id="rId7" imgW="2082800" imgH="3937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4016375"/>
                        <a:ext cx="454660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2304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wipe(left)">
                                      <p:cBhvr>
                                        <p:cTn id="7" dur="500"/>
                                        <p:tgtEl>
                                          <p:spTgt spid="153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wipe(left)">
                                      <p:cBhvr>
                                        <p:cTn id="12" dur="500"/>
                                        <p:tgtEl>
                                          <p:spTgt spid="153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365"/>
                                        </p:tgtEl>
                                        <p:attrNameLst>
                                          <p:attrName>style.visibility</p:attrName>
                                        </p:attrNameLst>
                                      </p:cBhvr>
                                      <p:to>
                                        <p:strVal val="visible"/>
                                      </p:to>
                                    </p:set>
                                    <p:animEffect transition="in" filter="wipe(left)">
                                      <p:cBhvr>
                                        <p:cTn id="1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0" y="673100"/>
            <a:ext cx="9144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400">
                <a:latin typeface="Times New Roman" pitchFamily="18" charset="0"/>
              </a:rPr>
              <a:t>Example 8. A small business sells $10,000 worth of sports memorabilia during its first year. The owner of the business has set a goal of increasing annual sales by $7500 each year for 19 years. Assuming that the goal is met, find the total sales during the first 20 years this business is in operation.</a:t>
            </a:r>
          </a:p>
        </p:txBody>
      </p:sp>
      <p:graphicFrame>
        <p:nvGraphicFramePr>
          <p:cNvPr id="16387" name="Object 3"/>
          <p:cNvGraphicFramePr>
            <a:graphicFrameLocks noChangeAspect="1"/>
          </p:cNvGraphicFramePr>
          <p:nvPr/>
        </p:nvGraphicFramePr>
        <p:xfrm>
          <a:off x="0" y="2514600"/>
          <a:ext cx="9144000" cy="566738"/>
        </p:xfrm>
        <a:graphic>
          <a:graphicData uri="http://schemas.openxmlformats.org/presentationml/2006/ole">
            <mc:AlternateContent xmlns:mc="http://schemas.openxmlformats.org/markup-compatibility/2006">
              <mc:Choice xmlns:v="urn:schemas-microsoft-com:vml" Requires="v">
                <p:oleObj spid="_x0000_s18434" name="Equation" r:id="rId3" imgW="3683000" imgH="228600" progId="Equation.DSMT4">
                  <p:embed/>
                </p:oleObj>
              </mc:Choice>
              <mc:Fallback>
                <p:oleObj name="Equation" r:id="rId3" imgW="36830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514600"/>
                        <a:ext cx="9144000"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4"/>
          <p:cNvGraphicFramePr>
            <a:graphicFrameLocks noChangeAspect="1"/>
          </p:cNvGraphicFramePr>
          <p:nvPr/>
        </p:nvGraphicFramePr>
        <p:xfrm>
          <a:off x="0" y="3605213"/>
          <a:ext cx="9144000" cy="687387"/>
        </p:xfrm>
        <a:graphic>
          <a:graphicData uri="http://schemas.openxmlformats.org/presentationml/2006/ole">
            <mc:AlternateContent xmlns:mc="http://schemas.openxmlformats.org/markup-compatibility/2006">
              <mc:Choice xmlns:v="urn:schemas-microsoft-com:vml" Requires="v">
                <p:oleObj spid="_x0000_s18435" name="Equation" r:id="rId5" imgW="3378200" imgH="254000" progId="Equation.DSMT4">
                  <p:embed/>
                </p:oleObj>
              </mc:Choice>
              <mc:Fallback>
                <p:oleObj name="Equation" r:id="rId5" imgW="3378200" imgH="2540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605213"/>
                        <a:ext cx="9144000"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9" name="Object 5"/>
          <p:cNvGraphicFramePr>
            <a:graphicFrameLocks noChangeAspect="1"/>
          </p:cNvGraphicFramePr>
          <p:nvPr/>
        </p:nvGraphicFramePr>
        <p:xfrm>
          <a:off x="0" y="4518025"/>
          <a:ext cx="9144000" cy="1057275"/>
        </p:xfrm>
        <a:graphic>
          <a:graphicData uri="http://schemas.openxmlformats.org/presentationml/2006/ole">
            <mc:AlternateContent xmlns:mc="http://schemas.openxmlformats.org/markup-compatibility/2006">
              <mc:Choice xmlns:v="urn:schemas-microsoft-com:vml" Requires="v">
                <p:oleObj spid="_x0000_s18436" name="Equation" r:id="rId7" imgW="3403600" imgH="393700" progId="Equation.DSMT4">
                  <p:embed/>
                </p:oleObj>
              </mc:Choice>
              <mc:Fallback>
                <p:oleObj name="Equation" r:id="rId7" imgW="3403600" imgH="3937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518025"/>
                        <a:ext cx="91440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0" name="Text Box 6"/>
          <p:cNvSpPr txBox="1">
            <a:spLocks noChangeArrowheads="1"/>
          </p:cNvSpPr>
          <p:nvPr/>
        </p:nvSpPr>
        <p:spPr bwMode="auto">
          <a:xfrm>
            <a:off x="0" y="58674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400">
                <a:latin typeface="Times New Roman" pitchFamily="18" charset="0"/>
              </a:rPr>
              <a:t>So the total sales for the first 2o years is $1,625,000</a:t>
            </a:r>
          </a:p>
        </p:txBody>
      </p:sp>
    </p:spTree>
    <p:extLst>
      <p:ext uri="{BB962C8B-B14F-4D97-AF65-F5344CB8AC3E}">
        <p14:creationId xmlns:p14="http://schemas.microsoft.com/office/powerpoint/2010/main" val="3227329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wipe(left)">
                                      <p:cBhvr>
                                        <p:cTn id="7" dur="500"/>
                                        <p:tgtEl>
                                          <p:spTgt spid="16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wipe(left)">
                                      <p:cBhvr>
                                        <p:cTn id="12" dur="500"/>
                                        <p:tgtEl>
                                          <p:spTgt spid="163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6389"/>
                                        </p:tgtEl>
                                        <p:attrNameLst>
                                          <p:attrName>style.visibility</p:attrName>
                                        </p:attrNameLst>
                                      </p:cBhvr>
                                      <p:to>
                                        <p:strVal val="visible"/>
                                      </p:to>
                                    </p:set>
                                    <p:animEffect transition="in" filter="wipe(left)">
                                      <p:cBhvr>
                                        <p:cTn id="17" dur="500"/>
                                        <p:tgtEl>
                                          <p:spTgt spid="163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90">
                                            <p:txEl>
                                              <p:pRg st="0" end="0"/>
                                            </p:txEl>
                                          </p:spTgt>
                                        </p:tgtEl>
                                        <p:attrNameLst>
                                          <p:attrName>style.visibility</p:attrName>
                                        </p:attrNameLst>
                                      </p:cBhvr>
                                      <p:to>
                                        <p:strVal val="visible"/>
                                      </p:to>
                                    </p:set>
                                    <p:animEffect transition="in" filter="wipe(left)">
                                      <p:cBhvr>
                                        <p:cTn id="22" dur="500"/>
                                        <p:tgtEl>
                                          <p:spTgt spid="163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533400" y="457200"/>
            <a:ext cx="502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3200"/>
              <a:t>Find the sum of this series</a:t>
            </a:r>
          </a:p>
        </p:txBody>
      </p:sp>
      <p:graphicFrame>
        <p:nvGraphicFramePr>
          <p:cNvPr id="23557" name="Object 5"/>
          <p:cNvGraphicFramePr>
            <a:graphicFrameLocks noChangeAspect="1"/>
          </p:cNvGraphicFramePr>
          <p:nvPr/>
        </p:nvGraphicFramePr>
        <p:xfrm>
          <a:off x="5537200" y="609600"/>
          <a:ext cx="3124200" cy="1143000"/>
        </p:xfrm>
        <a:graphic>
          <a:graphicData uri="http://schemas.openxmlformats.org/presentationml/2006/ole">
            <mc:AlternateContent xmlns:mc="http://schemas.openxmlformats.org/markup-compatibility/2006">
              <mc:Choice xmlns:v="urn:schemas-microsoft-com:vml" Requires="v">
                <p:oleObj spid="_x0000_s2050" name="Equation" r:id="rId3" imgW="1091726" imgH="444307" progId="Equation.DSMT4">
                  <p:embed/>
                </p:oleObj>
              </mc:Choice>
              <mc:Fallback>
                <p:oleObj name="Equation" r:id="rId3" imgW="1091726" imgH="444307"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7200" y="609600"/>
                        <a:ext cx="312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58" name="Object 6"/>
          <p:cNvGraphicFramePr>
            <a:graphicFrameLocks noChangeAspect="1"/>
          </p:cNvGraphicFramePr>
          <p:nvPr/>
        </p:nvGraphicFramePr>
        <p:xfrm>
          <a:off x="3886200" y="1600200"/>
          <a:ext cx="4953000" cy="614363"/>
        </p:xfrm>
        <a:graphic>
          <a:graphicData uri="http://schemas.openxmlformats.org/presentationml/2006/ole">
            <mc:AlternateContent xmlns:mc="http://schemas.openxmlformats.org/markup-compatibility/2006">
              <mc:Choice xmlns:v="urn:schemas-microsoft-com:vml" Requires="v">
                <p:oleObj spid="_x0000_s2051" name="Equation" r:id="rId5" imgW="1637589" imgH="203112" progId="Equation.DSMT4">
                  <p:embed/>
                </p:oleObj>
              </mc:Choice>
              <mc:Fallback>
                <p:oleObj name="Equation" r:id="rId5" imgW="1637589" imgH="203112"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1600200"/>
                        <a:ext cx="4953000" cy="614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9" name="Object 7"/>
          <p:cNvGraphicFramePr>
            <a:graphicFrameLocks noChangeAspect="1"/>
          </p:cNvGraphicFramePr>
          <p:nvPr/>
        </p:nvGraphicFramePr>
        <p:xfrm>
          <a:off x="228600" y="2363788"/>
          <a:ext cx="4038600" cy="1322387"/>
        </p:xfrm>
        <a:graphic>
          <a:graphicData uri="http://schemas.openxmlformats.org/presentationml/2006/ole">
            <mc:AlternateContent xmlns:mc="http://schemas.openxmlformats.org/markup-compatibility/2006">
              <mc:Choice xmlns:v="urn:schemas-microsoft-com:vml" Requires="v">
                <p:oleObj spid="_x0000_s2052" name="Equation" r:id="rId7" imgW="1358310" imgH="444307" progId="Equation.DSMT4">
                  <p:embed/>
                </p:oleObj>
              </mc:Choice>
              <mc:Fallback>
                <p:oleObj name="Equation" r:id="rId7" imgW="1358310" imgH="444307"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2363788"/>
                        <a:ext cx="4038600" cy="1322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60" name="Text Box 8"/>
          <p:cNvSpPr txBox="1">
            <a:spLocks noChangeArrowheads="1"/>
          </p:cNvSpPr>
          <p:nvPr/>
        </p:nvSpPr>
        <p:spPr bwMode="auto">
          <a:xfrm rot="371635">
            <a:off x="4724400" y="2590800"/>
            <a:ext cx="3733800" cy="831850"/>
          </a:xfrm>
          <a:prstGeom prst="rect">
            <a:avLst/>
          </a:prstGeom>
          <a:noFill/>
          <a:ln w="9525">
            <a:solidFill>
              <a:srgbClr val="EC063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dirty="0">
                <a:effectLst>
                  <a:outerShdw blurRad="38100" dist="38100" dir="2700000" algn="tl">
                    <a:srgbClr val="C0C0C0"/>
                  </a:outerShdw>
                </a:effectLst>
                <a:latin typeface="Impact" pitchFamily="34" charset="0"/>
              </a:rPr>
              <a:t>It is not convenient to find the last term.</a:t>
            </a:r>
          </a:p>
        </p:txBody>
      </p:sp>
      <p:graphicFrame>
        <p:nvGraphicFramePr>
          <p:cNvPr id="23561" name="Object 9"/>
          <p:cNvGraphicFramePr>
            <a:graphicFrameLocks noChangeAspect="1"/>
          </p:cNvGraphicFramePr>
          <p:nvPr/>
        </p:nvGraphicFramePr>
        <p:xfrm>
          <a:off x="130175" y="4114800"/>
          <a:ext cx="1851025" cy="2133600"/>
        </p:xfrm>
        <a:graphic>
          <a:graphicData uri="http://schemas.openxmlformats.org/presentationml/2006/ole">
            <mc:AlternateContent xmlns:mc="http://schemas.openxmlformats.org/markup-compatibility/2006">
              <mc:Choice xmlns:v="urn:schemas-microsoft-com:vml" Requires="v">
                <p:oleObj spid="_x0000_s2053" name="Equation" r:id="rId9" imgW="583947" imgH="672808" progId="Equation.DSMT4">
                  <p:embed/>
                </p:oleObj>
              </mc:Choice>
              <mc:Fallback>
                <p:oleObj name="Equation" r:id="rId9" imgW="583947" imgH="672808"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175" y="4114800"/>
                        <a:ext cx="1851025" cy="2133600"/>
                      </a:xfrm>
                      <a:prstGeom prst="rect">
                        <a:avLst/>
                      </a:prstGeom>
                      <a:noFill/>
                      <a:ln w="57150" cmpd="thinThick">
                        <a:solidFill>
                          <a:srgbClr val="EA963A"/>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62" name="AutoShape 10" descr="Small checker board"/>
          <p:cNvSpPr>
            <a:spLocks noChangeArrowheads="1"/>
          </p:cNvSpPr>
          <p:nvPr/>
        </p:nvSpPr>
        <p:spPr bwMode="auto">
          <a:xfrm>
            <a:off x="1925638" y="4627563"/>
            <a:ext cx="1905000" cy="1066800"/>
          </a:xfrm>
          <a:prstGeom prst="notchedRightArrow">
            <a:avLst>
              <a:gd name="adj1" fmla="val 50000"/>
              <a:gd name="adj2" fmla="val 44643"/>
            </a:avLst>
          </a:prstGeom>
          <a:pattFill prst="smCheck">
            <a:fgClr>
              <a:srgbClr val="EA963A"/>
            </a:fgClr>
            <a:bgClr>
              <a:srgbClr val="0033CC"/>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aphicFrame>
        <p:nvGraphicFramePr>
          <p:cNvPr id="23563" name="Object 11"/>
          <p:cNvGraphicFramePr>
            <a:graphicFrameLocks noChangeAspect="1"/>
          </p:cNvGraphicFramePr>
          <p:nvPr/>
        </p:nvGraphicFramePr>
        <p:xfrm>
          <a:off x="3886200" y="4211638"/>
          <a:ext cx="5105400" cy="1905000"/>
        </p:xfrm>
        <a:graphic>
          <a:graphicData uri="http://schemas.openxmlformats.org/presentationml/2006/ole">
            <mc:AlternateContent xmlns:mc="http://schemas.openxmlformats.org/markup-compatibility/2006">
              <mc:Choice xmlns:v="urn:schemas-microsoft-com:vml" Requires="v">
                <p:oleObj spid="_x0000_s2054" name="Equation" r:id="rId11" imgW="2057400" imgH="635000" progId="Equation.DSMT4">
                  <p:embed/>
                </p:oleObj>
              </mc:Choice>
              <mc:Fallback>
                <p:oleObj name="Equation" r:id="rId11" imgW="2057400" imgH="6350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86200" y="4211638"/>
                        <a:ext cx="5105400" cy="1905000"/>
                      </a:xfrm>
                      <a:prstGeom prst="rect">
                        <a:avLst/>
                      </a:prstGeom>
                      <a:noFill/>
                      <a:ln w="57150" cmpd="thinThick">
                        <a:solidFill>
                          <a:srgbClr val="EA963A"/>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65099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dissolve">
                                      <p:cBhvr>
                                        <p:cTn id="7" dur="500"/>
                                        <p:tgtEl>
                                          <p:spTgt spid="235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23557"/>
                                        </p:tgtEl>
                                        <p:attrNameLst>
                                          <p:attrName>style.visibility</p:attrName>
                                        </p:attrNameLst>
                                      </p:cBhvr>
                                      <p:to>
                                        <p:strVal val="visible"/>
                                      </p:to>
                                    </p:set>
                                    <p:anim calcmode="lin" valueType="num">
                                      <p:cBhvr>
                                        <p:cTn id="12" dur="500" fill="hold"/>
                                        <p:tgtEl>
                                          <p:spTgt spid="23557"/>
                                        </p:tgtEl>
                                        <p:attrNameLst>
                                          <p:attrName>ppt_w</p:attrName>
                                        </p:attrNameLst>
                                      </p:cBhvr>
                                      <p:tavLst>
                                        <p:tav tm="0">
                                          <p:val>
                                            <p:fltVal val="0"/>
                                          </p:val>
                                        </p:tav>
                                        <p:tav tm="100000">
                                          <p:val>
                                            <p:strVal val="#ppt_w"/>
                                          </p:val>
                                        </p:tav>
                                      </p:tavLst>
                                    </p:anim>
                                    <p:anim calcmode="lin" valueType="num">
                                      <p:cBhvr>
                                        <p:cTn id="13" dur="500" fill="hold"/>
                                        <p:tgtEl>
                                          <p:spTgt spid="23557"/>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nodeType="clickEffect">
                                  <p:stCondLst>
                                    <p:cond delay="0"/>
                                  </p:stCondLst>
                                  <p:childTnLst>
                                    <p:set>
                                      <p:cBhvr>
                                        <p:cTn id="17" dur="1" fill="hold">
                                          <p:stCondLst>
                                            <p:cond delay="0"/>
                                          </p:stCondLst>
                                        </p:cTn>
                                        <p:tgtEl>
                                          <p:spTgt spid="23558"/>
                                        </p:tgtEl>
                                        <p:attrNameLst>
                                          <p:attrName>style.visibility</p:attrName>
                                        </p:attrNameLst>
                                      </p:cBhvr>
                                      <p:to>
                                        <p:strVal val="visible"/>
                                      </p:to>
                                    </p:set>
                                    <p:anim calcmode="lin" valueType="num">
                                      <p:cBhvr>
                                        <p:cTn id="18" dur="500" fill="hold"/>
                                        <p:tgtEl>
                                          <p:spTgt spid="23558"/>
                                        </p:tgtEl>
                                        <p:attrNameLst>
                                          <p:attrName>ppt_w</p:attrName>
                                        </p:attrNameLst>
                                      </p:cBhvr>
                                      <p:tavLst>
                                        <p:tav tm="0">
                                          <p:val>
                                            <p:fltVal val="0"/>
                                          </p:val>
                                        </p:tav>
                                        <p:tav tm="100000">
                                          <p:val>
                                            <p:strVal val="#ppt_w"/>
                                          </p:val>
                                        </p:tav>
                                      </p:tavLst>
                                    </p:anim>
                                    <p:anim calcmode="lin" valueType="num">
                                      <p:cBhvr>
                                        <p:cTn id="19" dur="500" fill="hold"/>
                                        <p:tgtEl>
                                          <p:spTgt spid="23558"/>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23560"/>
                                        </p:tgtEl>
                                        <p:attrNameLst>
                                          <p:attrName>style.visibility</p:attrName>
                                        </p:attrNameLst>
                                      </p:cBhvr>
                                      <p:to>
                                        <p:strVal val="visible"/>
                                      </p:to>
                                    </p:set>
                                    <p:anim calcmode="lin" valueType="num">
                                      <p:cBhvr>
                                        <p:cTn id="24" dur="1000" fill="hold"/>
                                        <p:tgtEl>
                                          <p:spTgt spid="23560"/>
                                        </p:tgtEl>
                                        <p:attrNameLst>
                                          <p:attrName>ppt_w</p:attrName>
                                        </p:attrNameLst>
                                      </p:cBhvr>
                                      <p:tavLst>
                                        <p:tav tm="0">
                                          <p:val>
                                            <p:strVal val="#ppt_w+.3"/>
                                          </p:val>
                                        </p:tav>
                                        <p:tav tm="100000">
                                          <p:val>
                                            <p:strVal val="#ppt_w"/>
                                          </p:val>
                                        </p:tav>
                                      </p:tavLst>
                                    </p:anim>
                                    <p:anim calcmode="lin" valueType="num">
                                      <p:cBhvr>
                                        <p:cTn id="25" dur="1000" fill="hold"/>
                                        <p:tgtEl>
                                          <p:spTgt spid="23560"/>
                                        </p:tgtEl>
                                        <p:attrNameLst>
                                          <p:attrName>ppt_h</p:attrName>
                                        </p:attrNameLst>
                                      </p:cBhvr>
                                      <p:tavLst>
                                        <p:tav tm="0">
                                          <p:val>
                                            <p:strVal val="#ppt_h"/>
                                          </p:val>
                                        </p:tav>
                                        <p:tav tm="100000">
                                          <p:val>
                                            <p:strVal val="#ppt_h"/>
                                          </p:val>
                                        </p:tav>
                                      </p:tavLst>
                                    </p:anim>
                                    <p:animEffect transition="in" filter="fade">
                                      <p:cBhvr>
                                        <p:cTn id="26" dur="1000"/>
                                        <p:tgtEl>
                                          <p:spTgt spid="2356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23559"/>
                                        </p:tgtEl>
                                        <p:attrNameLst>
                                          <p:attrName>style.visibility</p:attrName>
                                        </p:attrNameLst>
                                      </p:cBhvr>
                                      <p:to>
                                        <p:strVal val="visible"/>
                                      </p:to>
                                    </p:set>
                                    <p:anim calcmode="lin" valueType="num">
                                      <p:cBhvr>
                                        <p:cTn id="31" dur="1000" fill="hold"/>
                                        <p:tgtEl>
                                          <p:spTgt spid="23559"/>
                                        </p:tgtEl>
                                        <p:attrNameLst>
                                          <p:attrName>ppt_w</p:attrName>
                                        </p:attrNameLst>
                                      </p:cBhvr>
                                      <p:tavLst>
                                        <p:tav tm="0">
                                          <p:val>
                                            <p:strVal val="#ppt_w*0.70"/>
                                          </p:val>
                                        </p:tav>
                                        <p:tav tm="100000">
                                          <p:val>
                                            <p:strVal val="#ppt_w"/>
                                          </p:val>
                                        </p:tav>
                                      </p:tavLst>
                                    </p:anim>
                                    <p:anim calcmode="lin" valueType="num">
                                      <p:cBhvr>
                                        <p:cTn id="32" dur="1000" fill="hold"/>
                                        <p:tgtEl>
                                          <p:spTgt spid="23559"/>
                                        </p:tgtEl>
                                        <p:attrNameLst>
                                          <p:attrName>ppt_h</p:attrName>
                                        </p:attrNameLst>
                                      </p:cBhvr>
                                      <p:tavLst>
                                        <p:tav tm="0">
                                          <p:val>
                                            <p:strVal val="#ppt_h"/>
                                          </p:val>
                                        </p:tav>
                                        <p:tav tm="100000">
                                          <p:val>
                                            <p:strVal val="#ppt_h"/>
                                          </p:val>
                                        </p:tav>
                                      </p:tavLst>
                                    </p:anim>
                                    <p:animEffect transition="in" filter="fade">
                                      <p:cBhvr>
                                        <p:cTn id="33" dur="1000"/>
                                        <p:tgtEl>
                                          <p:spTgt spid="2355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23561"/>
                                        </p:tgtEl>
                                        <p:attrNameLst>
                                          <p:attrName>style.visibility</p:attrName>
                                        </p:attrNameLst>
                                      </p:cBhvr>
                                      <p:to>
                                        <p:strVal val="visible"/>
                                      </p:to>
                                    </p:set>
                                    <p:anim calcmode="lin" valueType="num">
                                      <p:cBhvr>
                                        <p:cTn id="38" dur="1000" fill="hold"/>
                                        <p:tgtEl>
                                          <p:spTgt spid="23561"/>
                                        </p:tgtEl>
                                        <p:attrNameLst>
                                          <p:attrName>ppt_w</p:attrName>
                                        </p:attrNameLst>
                                      </p:cBhvr>
                                      <p:tavLst>
                                        <p:tav tm="0">
                                          <p:val>
                                            <p:strVal val="#ppt_w*0.70"/>
                                          </p:val>
                                        </p:tav>
                                        <p:tav tm="100000">
                                          <p:val>
                                            <p:strVal val="#ppt_w"/>
                                          </p:val>
                                        </p:tav>
                                      </p:tavLst>
                                    </p:anim>
                                    <p:anim calcmode="lin" valueType="num">
                                      <p:cBhvr>
                                        <p:cTn id="39" dur="1000" fill="hold"/>
                                        <p:tgtEl>
                                          <p:spTgt spid="23561"/>
                                        </p:tgtEl>
                                        <p:attrNameLst>
                                          <p:attrName>ppt_h</p:attrName>
                                        </p:attrNameLst>
                                      </p:cBhvr>
                                      <p:tavLst>
                                        <p:tav tm="0">
                                          <p:val>
                                            <p:strVal val="#ppt_h"/>
                                          </p:val>
                                        </p:tav>
                                        <p:tav tm="100000">
                                          <p:val>
                                            <p:strVal val="#ppt_h"/>
                                          </p:val>
                                        </p:tav>
                                      </p:tavLst>
                                    </p:anim>
                                    <p:animEffect transition="in" filter="fade">
                                      <p:cBhvr>
                                        <p:cTn id="40" dur="1000"/>
                                        <p:tgtEl>
                                          <p:spTgt spid="2356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23562"/>
                                        </p:tgtEl>
                                        <p:attrNameLst>
                                          <p:attrName>style.visibility</p:attrName>
                                        </p:attrNameLst>
                                      </p:cBhvr>
                                      <p:to>
                                        <p:strVal val="visible"/>
                                      </p:to>
                                    </p:set>
                                    <p:anim calcmode="lin" valueType="num">
                                      <p:cBhvr>
                                        <p:cTn id="45" dur="500" fill="hold"/>
                                        <p:tgtEl>
                                          <p:spTgt spid="23562"/>
                                        </p:tgtEl>
                                        <p:attrNameLst>
                                          <p:attrName>ppt_w</p:attrName>
                                        </p:attrNameLst>
                                      </p:cBhvr>
                                      <p:tavLst>
                                        <p:tav tm="0">
                                          <p:val>
                                            <p:fltVal val="0"/>
                                          </p:val>
                                        </p:tav>
                                        <p:tav tm="100000">
                                          <p:val>
                                            <p:strVal val="#ppt_w"/>
                                          </p:val>
                                        </p:tav>
                                      </p:tavLst>
                                    </p:anim>
                                    <p:anim calcmode="lin" valueType="num">
                                      <p:cBhvr>
                                        <p:cTn id="46" dur="500" fill="hold"/>
                                        <p:tgtEl>
                                          <p:spTgt spid="23562"/>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55" presetClass="entr" presetSubtype="0" fill="hold" nodeType="clickEffect">
                                  <p:stCondLst>
                                    <p:cond delay="0"/>
                                  </p:stCondLst>
                                  <p:childTnLst>
                                    <p:set>
                                      <p:cBhvr>
                                        <p:cTn id="50" dur="1" fill="hold">
                                          <p:stCondLst>
                                            <p:cond delay="0"/>
                                          </p:stCondLst>
                                        </p:cTn>
                                        <p:tgtEl>
                                          <p:spTgt spid="23563"/>
                                        </p:tgtEl>
                                        <p:attrNameLst>
                                          <p:attrName>style.visibility</p:attrName>
                                        </p:attrNameLst>
                                      </p:cBhvr>
                                      <p:to>
                                        <p:strVal val="visible"/>
                                      </p:to>
                                    </p:set>
                                    <p:anim calcmode="lin" valueType="num">
                                      <p:cBhvr>
                                        <p:cTn id="51" dur="1000" fill="hold"/>
                                        <p:tgtEl>
                                          <p:spTgt spid="23563"/>
                                        </p:tgtEl>
                                        <p:attrNameLst>
                                          <p:attrName>ppt_w</p:attrName>
                                        </p:attrNameLst>
                                      </p:cBhvr>
                                      <p:tavLst>
                                        <p:tav tm="0">
                                          <p:val>
                                            <p:strVal val="#ppt_w*0.70"/>
                                          </p:val>
                                        </p:tav>
                                        <p:tav tm="100000">
                                          <p:val>
                                            <p:strVal val="#ppt_w"/>
                                          </p:val>
                                        </p:tav>
                                      </p:tavLst>
                                    </p:anim>
                                    <p:anim calcmode="lin" valueType="num">
                                      <p:cBhvr>
                                        <p:cTn id="52" dur="1000" fill="hold"/>
                                        <p:tgtEl>
                                          <p:spTgt spid="23563"/>
                                        </p:tgtEl>
                                        <p:attrNameLst>
                                          <p:attrName>ppt_h</p:attrName>
                                        </p:attrNameLst>
                                      </p:cBhvr>
                                      <p:tavLst>
                                        <p:tav tm="0">
                                          <p:val>
                                            <p:strVal val="#ppt_h"/>
                                          </p:val>
                                        </p:tav>
                                        <p:tav tm="100000">
                                          <p:val>
                                            <p:strVal val="#ppt_h"/>
                                          </p:val>
                                        </p:tav>
                                      </p:tavLst>
                                    </p:anim>
                                    <p:animEffect transition="in" filter="fade">
                                      <p:cBhvr>
                                        <p:cTn id="53" dur="1000"/>
                                        <p:tgtEl>
                                          <p:spTgt spid="23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60" grpId="0" animBg="1"/>
      <p:bldP spid="235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80" name="Object 4"/>
          <p:cNvGraphicFramePr>
            <a:graphicFrameLocks noChangeAspect="1"/>
          </p:cNvGraphicFramePr>
          <p:nvPr/>
        </p:nvGraphicFramePr>
        <p:xfrm>
          <a:off x="5715000" y="96838"/>
          <a:ext cx="2895600" cy="1514475"/>
        </p:xfrm>
        <a:graphic>
          <a:graphicData uri="http://schemas.openxmlformats.org/presentationml/2006/ole">
            <mc:AlternateContent xmlns:mc="http://schemas.openxmlformats.org/markup-compatibility/2006">
              <mc:Choice xmlns:v="urn:schemas-microsoft-com:vml" Requires="v">
                <p:oleObj spid="_x0000_s3074" name="Equation" r:id="rId3" imgW="825500" imgH="431800" progId="Equation.DSMT4">
                  <p:embed/>
                </p:oleObj>
              </mc:Choice>
              <mc:Fallback>
                <p:oleObj name="Equation" r:id="rId3" imgW="825500" imgH="431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96838"/>
                        <a:ext cx="2895600" cy="151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1" name="WordArt 5"/>
          <p:cNvSpPr>
            <a:spLocks noChangeArrowheads="1" noChangeShapeType="1" noTextEdit="1"/>
          </p:cNvSpPr>
          <p:nvPr/>
        </p:nvSpPr>
        <p:spPr bwMode="auto">
          <a:xfrm>
            <a:off x="609600" y="515938"/>
            <a:ext cx="4800600" cy="6477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effectLst>
                  <a:outerShdw dist="35921" dir="2700000" sy="50000" kx="2115830" algn="bl" rotWithShape="0">
                    <a:srgbClr val="C0C0C0">
                      <a:alpha val="79999"/>
                    </a:srgbClr>
                  </a:outerShdw>
                </a:effectLst>
                <a:latin typeface="Arial Black"/>
              </a:rPr>
              <a:t>Your Turn</a:t>
            </a:r>
          </a:p>
        </p:txBody>
      </p:sp>
      <p:graphicFrame>
        <p:nvGraphicFramePr>
          <p:cNvPr id="24582" name="Object 6"/>
          <p:cNvGraphicFramePr>
            <a:graphicFrameLocks noChangeAspect="1"/>
          </p:cNvGraphicFramePr>
          <p:nvPr/>
        </p:nvGraphicFramePr>
        <p:xfrm>
          <a:off x="609600" y="1636713"/>
          <a:ext cx="2590800" cy="1171575"/>
        </p:xfrm>
        <a:graphic>
          <a:graphicData uri="http://schemas.openxmlformats.org/presentationml/2006/ole">
            <mc:AlternateContent xmlns:mc="http://schemas.openxmlformats.org/markup-compatibility/2006">
              <mc:Choice xmlns:v="urn:schemas-microsoft-com:vml" Requires="v">
                <p:oleObj spid="_x0000_s3075" name="Equation" r:id="rId5" imgW="927100" imgH="419100" progId="Equation.DSMT4">
                  <p:embed/>
                </p:oleObj>
              </mc:Choice>
              <mc:Fallback>
                <p:oleObj name="Equation" r:id="rId5" imgW="927100" imgH="4191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636713"/>
                        <a:ext cx="2590800" cy="117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3" name="Object 7"/>
          <p:cNvGraphicFramePr>
            <a:graphicFrameLocks noChangeAspect="1"/>
          </p:cNvGraphicFramePr>
          <p:nvPr/>
        </p:nvGraphicFramePr>
        <p:xfrm>
          <a:off x="4767263" y="1638300"/>
          <a:ext cx="3573462" cy="1169988"/>
        </p:xfrm>
        <a:graphic>
          <a:graphicData uri="http://schemas.openxmlformats.org/presentationml/2006/ole">
            <mc:AlternateContent xmlns:mc="http://schemas.openxmlformats.org/markup-compatibility/2006">
              <mc:Choice xmlns:v="urn:schemas-microsoft-com:vml" Requires="v">
                <p:oleObj spid="_x0000_s3076" name="Equation" r:id="rId7" imgW="1358310" imgH="444307" progId="Equation.DSMT4">
                  <p:embed/>
                </p:oleObj>
              </mc:Choice>
              <mc:Fallback>
                <p:oleObj name="Equation" r:id="rId7" imgW="1358310" imgH="444307"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7263" y="1638300"/>
                        <a:ext cx="3573462"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4" name="Object 8"/>
          <p:cNvGraphicFramePr>
            <a:graphicFrameLocks noChangeAspect="1"/>
          </p:cNvGraphicFramePr>
          <p:nvPr/>
        </p:nvGraphicFramePr>
        <p:xfrm>
          <a:off x="76200" y="2971800"/>
          <a:ext cx="4278313" cy="566738"/>
        </p:xfrm>
        <a:graphic>
          <a:graphicData uri="http://schemas.openxmlformats.org/presentationml/2006/ole">
            <mc:AlternateContent xmlns:mc="http://schemas.openxmlformats.org/markup-compatibility/2006">
              <mc:Choice xmlns:v="urn:schemas-microsoft-com:vml" Requires="v">
                <p:oleObj spid="_x0000_s3077" name="Equation" r:id="rId9" imgW="1727200" imgH="228600" progId="Equation.DSMT4">
                  <p:embed/>
                </p:oleObj>
              </mc:Choice>
              <mc:Fallback>
                <p:oleObj name="Equation" r:id="rId9" imgW="172720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 y="2971800"/>
                        <a:ext cx="4278313"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5" name="Object 9"/>
          <p:cNvGraphicFramePr>
            <a:graphicFrameLocks noChangeAspect="1"/>
          </p:cNvGraphicFramePr>
          <p:nvPr/>
        </p:nvGraphicFramePr>
        <p:xfrm>
          <a:off x="4806950" y="2971800"/>
          <a:ext cx="3806825" cy="566738"/>
        </p:xfrm>
        <a:graphic>
          <a:graphicData uri="http://schemas.openxmlformats.org/presentationml/2006/ole">
            <mc:AlternateContent xmlns:mc="http://schemas.openxmlformats.org/markup-compatibility/2006">
              <mc:Choice xmlns:v="urn:schemas-microsoft-com:vml" Requires="v">
                <p:oleObj spid="_x0000_s3078" name="Equation" r:id="rId11" imgW="1536700" imgH="228600" progId="Equation.DSMT4">
                  <p:embed/>
                </p:oleObj>
              </mc:Choice>
              <mc:Fallback>
                <p:oleObj name="Equation" r:id="rId11" imgW="153670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06950" y="2971800"/>
                        <a:ext cx="3806825"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7" name="Line 11"/>
          <p:cNvSpPr>
            <a:spLocks noChangeShapeType="1"/>
          </p:cNvSpPr>
          <p:nvPr/>
        </p:nvSpPr>
        <p:spPr bwMode="auto">
          <a:xfrm>
            <a:off x="4486275" y="1676400"/>
            <a:ext cx="0" cy="4799013"/>
          </a:xfrm>
          <a:prstGeom prst="line">
            <a:avLst/>
          </a:prstGeom>
          <a:noFill/>
          <a:ln w="38100" cmpd="dbl">
            <a:solidFill>
              <a:srgbClr val="EC063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24588" name="Object 12"/>
          <p:cNvGraphicFramePr>
            <a:graphicFrameLocks noChangeAspect="1"/>
          </p:cNvGraphicFramePr>
          <p:nvPr/>
        </p:nvGraphicFramePr>
        <p:xfrm>
          <a:off x="484188" y="4164013"/>
          <a:ext cx="3300412" cy="1703387"/>
        </p:xfrm>
        <a:graphic>
          <a:graphicData uri="http://schemas.openxmlformats.org/presentationml/2006/ole">
            <mc:AlternateContent xmlns:mc="http://schemas.openxmlformats.org/markup-compatibility/2006">
              <mc:Choice xmlns:v="urn:schemas-microsoft-com:vml" Requires="v">
                <p:oleObj spid="_x0000_s3079" name="Equation" r:id="rId13" imgW="1180588" imgH="609336" progId="Equation.DSMT4">
                  <p:embed/>
                </p:oleObj>
              </mc:Choice>
              <mc:Fallback>
                <p:oleObj name="Equation" r:id="rId13" imgW="1180588" imgH="609336"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4188" y="4164013"/>
                        <a:ext cx="3300412" cy="1703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9" name="Object 13"/>
          <p:cNvGraphicFramePr>
            <a:graphicFrameLocks noChangeAspect="1"/>
          </p:cNvGraphicFramePr>
          <p:nvPr/>
        </p:nvGraphicFramePr>
        <p:xfrm>
          <a:off x="4724400" y="4044950"/>
          <a:ext cx="4083050" cy="1670050"/>
        </p:xfrm>
        <a:graphic>
          <a:graphicData uri="http://schemas.openxmlformats.org/presentationml/2006/ole">
            <mc:AlternateContent xmlns:mc="http://schemas.openxmlformats.org/markup-compatibility/2006">
              <mc:Choice xmlns:v="urn:schemas-microsoft-com:vml" Requires="v">
                <p:oleObj spid="_x0000_s3080" name="Equation" r:id="rId15" imgW="1714500" imgH="635000" progId="Equation.DSMT4">
                  <p:embed/>
                </p:oleObj>
              </mc:Choice>
              <mc:Fallback>
                <p:oleObj name="Equation" r:id="rId15" imgW="1714500" imgH="6350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24400" y="4044950"/>
                        <a:ext cx="4083050" cy="167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51643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 calcmode="lin" valueType="num">
                                      <p:cBhvr>
                                        <p:cTn id="7" dur="1000" fill="hold"/>
                                        <p:tgtEl>
                                          <p:spTgt spid="24581"/>
                                        </p:tgtEl>
                                        <p:attrNameLst>
                                          <p:attrName>ppt_w</p:attrName>
                                        </p:attrNameLst>
                                      </p:cBhvr>
                                      <p:tavLst>
                                        <p:tav tm="0">
                                          <p:val>
                                            <p:strVal val="#ppt_w*0.70"/>
                                          </p:val>
                                        </p:tav>
                                        <p:tav tm="100000">
                                          <p:val>
                                            <p:strVal val="#ppt_w"/>
                                          </p:val>
                                        </p:tav>
                                      </p:tavLst>
                                    </p:anim>
                                    <p:anim calcmode="lin" valueType="num">
                                      <p:cBhvr>
                                        <p:cTn id="8" dur="1000" fill="hold"/>
                                        <p:tgtEl>
                                          <p:spTgt spid="24581"/>
                                        </p:tgtEl>
                                        <p:attrNameLst>
                                          <p:attrName>ppt_h</p:attrName>
                                        </p:attrNameLst>
                                      </p:cBhvr>
                                      <p:tavLst>
                                        <p:tav tm="0">
                                          <p:val>
                                            <p:strVal val="#ppt_h"/>
                                          </p:val>
                                        </p:tav>
                                        <p:tav tm="100000">
                                          <p:val>
                                            <p:strVal val="#ppt_h"/>
                                          </p:val>
                                        </p:tav>
                                      </p:tavLst>
                                    </p:anim>
                                    <p:animEffect transition="in" filter="fade">
                                      <p:cBhvr>
                                        <p:cTn id="9" dur="1000"/>
                                        <p:tgtEl>
                                          <p:spTgt spid="2458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4580"/>
                                        </p:tgtEl>
                                        <p:attrNameLst>
                                          <p:attrName>style.visibility</p:attrName>
                                        </p:attrNameLst>
                                      </p:cBhvr>
                                      <p:to>
                                        <p:strVal val="visible"/>
                                      </p:to>
                                    </p:set>
                                    <p:anim calcmode="lin" valueType="num">
                                      <p:cBhvr>
                                        <p:cTn id="14" dur="1000" fill="hold"/>
                                        <p:tgtEl>
                                          <p:spTgt spid="24580"/>
                                        </p:tgtEl>
                                        <p:attrNameLst>
                                          <p:attrName>ppt_w</p:attrName>
                                        </p:attrNameLst>
                                      </p:cBhvr>
                                      <p:tavLst>
                                        <p:tav tm="0">
                                          <p:val>
                                            <p:strVal val="#ppt_w*0.70"/>
                                          </p:val>
                                        </p:tav>
                                        <p:tav tm="100000">
                                          <p:val>
                                            <p:strVal val="#ppt_w"/>
                                          </p:val>
                                        </p:tav>
                                      </p:tavLst>
                                    </p:anim>
                                    <p:anim calcmode="lin" valueType="num">
                                      <p:cBhvr>
                                        <p:cTn id="15" dur="1000" fill="hold"/>
                                        <p:tgtEl>
                                          <p:spTgt spid="24580"/>
                                        </p:tgtEl>
                                        <p:attrNameLst>
                                          <p:attrName>ppt_h</p:attrName>
                                        </p:attrNameLst>
                                      </p:cBhvr>
                                      <p:tavLst>
                                        <p:tav tm="0">
                                          <p:val>
                                            <p:strVal val="#ppt_h"/>
                                          </p:val>
                                        </p:tav>
                                        <p:tav tm="100000">
                                          <p:val>
                                            <p:strVal val="#ppt_h"/>
                                          </p:val>
                                        </p:tav>
                                      </p:tavLst>
                                    </p:anim>
                                    <p:animEffect transition="in" filter="fade">
                                      <p:cBhvr>
                                        <p:cTn id="16" dur="1000"/>
                                        <p:tgtEl>
                                          <p:spTgt spid="2458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4587"/>
                                        </p:tgtEl>
                                        <p:attrNameLst>
                                          <p:attrName>style.visibility</p:attrName>
                                        </p:attrNameLst>
                                      </p:cBhvr>
                                      <p:to>
                                        <p:strVal val="visible"/>
                                      </p:to>
                                    </p:set>
                                    <p:anim calcmode="lin" valueType="num">
                                      <p:cBhvr>
                                        <p:cTn id="21" dur="1000" fill="hold"/>
                                        <p:tgtEl>
                                          <p:spTgt spid="24587"/>
                                        </p:tgtEl>
                                        <p:attrNameLst>
                                          <p:attrName>ppt_w</p:attrName>
                                        </p:attrNameLst>
                                      </p:cBhvr>
                                      <p:tavLst>
                                        <p:tav tm="0">
                                          <p:val>
                                            <p:strVal val="#ppt_w*0.70"/>
                                          </p:val>
                                        </p:tav>
                                        <p:tav tm="100000">
                                          <p:val>
                                            <p:strVal val="#ppt_w"/>
                                          </p:val>
                                        </p:tav>
                                      </p:tavLst>
                                    </p:anim>
                                    <p:anim calcmode="lin" valueType="num">
                                      <p:cBhvr>
                                        <p:cTn id="22" dur="1000" fill="hold"/>
                                        <p:tgtEl>
                                          <p:spTgt spid="24587"/>
                                        </p:tgtEl>
                                        <p:attrNameLst>
                                          <p:attrName>ppt_h</p:attrName>
                                        </p:attrNameLst>
                                      </p:cBhvr>
                                      <p:tavLst>
                                        <p:tav tm="0">
                                          <p:val>
                                            <p:strVal val="#ppt_h"/>
                                          </p:val>
                                        </p:tav>
                                        <p:tav tm="100000">
                                          <p:val>
                                            <p:strVal val="#ppt_h"/>
                                          </p:val>
                                        </p:tav>
                                      </p:tavLst>
                                    </p:anim>
                                    <p:animEffect transition="in" filter="fade">
                                      <p:cBhvr>
                                        <p:cTn id="23" dur="1000"/>
                                        <p:tgtEl>
                                          <p:spTgt spid="2458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24582"/>
                                        </p:tgtEl>
                                        <p:attrNameLst>
                                          <p:attrName>style.visibility</p:attrName>
                                        </p:attrNameLst>
                                      </p:cBhvr>
                                      <p:to>
                                        <p:strVal val="visible"/>
                                      </p:to>
                                    </p:set>
                                    <p:animEffect transition="in" filter="dissolve">
                                      <p:cBhvr>
                                        <p:cTn id="28" dur="500"/>
                                        <p:tgtEl>
                                          <p:spTgt spid="24582"/>
                                        </p:tgtEl>
                                      </p:cBhvr>
                                    </p:animEffect>
                                  </p:childTnLst>
                                </p:cTn>
                              </p:par>
                              <p:par>
                                <p:cTn id="29" presetID="9" presetClass="entr" presetSubtype="0" fill="hold" nodeType="withEffect">
                                  <p:stCondLst>
                                    <p:cond delay="0"/>
                                  </p:stCondLst>
                                  <p:childTnLst>
                                    <p:set>
                                      <p:cBhvr>
                                        <p:cTn id="30" dur="1" fill="hold">
                                          <p:stCondLst>
                                            <p:cond delay="0"/>
                                          </p:stCondLst>
                                        </p:cTn>
                                        <p:tgtEl>
                                          <p:spTgt spid="24584"/>
                                        </p:tgtEl>
                                        <p:attrNameLst>
                                          <p:attrName>style.visibility</p:attrName>
                                        </p:attrNameLst>
                                      </p:cBhvr>
                                      <p:to>
                                        <p:strVal val="visible"/>
                                      </p:to>
                                    </p:set>
                                    <p:animEffect transition="in" filter="dissolve">
                                      <p:cBhvr>
                                        <p:cTn id="31" dur="500"/>
                                        <p:tgtEl>
                                          <p:spTgt spid="24584"/>
                                        </p:tgtEl>
                                      </p:cBhvr>
                                    </p:animEffect>
                                  </p:childTnLst>
                                </p:cTn>
                              </p:par>
                              <p:par>
                                <p:cTn id="32" presetID="9" presetClass="entr" presetSubtype="0" fill="hold" nodeType="withEffect">
                                  <p:stCondLst>
                                    <p:cond delay="0"/>
                                  </p:stCondLst>
                                  <p:childTnLst>
                                    <p:set>
                                      <p:cBhvr>
                                        <p:cTn id="33" dur="1" fill="hold">
                                          <p:stCondLst>
                                            <p:cond delay="0"/>
                                          </p:stCondLst>
                                        </p:cTn>
                                        <p:tgtEl>
                                          <p:spTgt spid="24588"/>
                                        </p:tgtEl>
                                        <p:attrNameLst>
                                          <p:attrName>style.visibility</p:attrName>
                                        </p:attrNameLst>
                                      </p:cBhvr>
                                      <p:to>
                                        <p:strVal val="visible"/>
                                      </p:to>
                                    </p:set>
                                    <p:animEffect transition="in" filter="dissolve">
                                      <p:cBhvr>
                                        <p:cTn id="34" dur="500"/>
                                        <p:tgtEl>
                                          <p:spTgt spid="2458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24583"/>
                                        </p:tgtEl>
                                        <p:attrNameLst>
                                          <p:attrName>style.visibility</p:attrName>
                                        </p:attrNameLst>
                                      </p:cBhvr>
                                      <p:to>
                                        <p:strVal val="visible"/>
                                      </p:to>
                                    </p:set>
                                    <p:animEffect transition="in" filter="dissolve">
                                      <p:cBhvr>
                                        <p:cTn id="39" dur="500"/>
                                        <p:tgtEl>
                                          <p:spTgt spid="24583"/>
                                        </p:tgtEl>
                                      </p:cBhvr>
                                    </p:animEffect>
                                  </p:childTnLst>
                                </p:cTn>
                              </p:par>
                              <p:par>
                                <p:cTn id="40" presetID="9" presetClass="entr" presetSubtype="0" fill="hold" nodeType="withEffect">
                                  <p:stCondLst>
                                    <p:cond delay="0"/>
                                  </p:stCondLst>
                                  <p:childTnLst>
                                    <p:set>
                                      <p:cBhvr>
                                        <p:cTn id="41" dur="1" fill="hold">
                                          <p:stCondLst>
                                            <p:cond delay="0"/>
                                          </p:stCondLst>
                                        </p:cTn>
                                        <p:tgtEl>
                                          <p:spTgt spid="24585"/>
                                        </p:tgtEl>
                                        <p:attrNameLst>
                                          <p:attrName>style.visibility</p:attrName>
                                        </p:attrNameLst>
                                      </p:cBhvr>
                                      <p:to>
                                        <p:strVal val="visible"/>
                                      </p:to>
                                    </p:set>
                                    <p:animEffect transition="in" filter="dissolve">
                                      <p:cBhvr>
                                        <p:cTn id="42" dur="500"/>
                                        <p:tgtEl>
                                          <p:spTgt spid="24585"/>
                                        </p:tgtEl>
                                      </p:cBhvr>
                                    </p:animEffect>
                                  </p:childTnLst>
                                </p:cTn>
                              </p:par>
                              <p:par>
                                <p:cTn id="43" presetID="9" presetClass="entr" presetSubtype="0" fill="hold" nodeType="withEffect">
                                  <p:stCondLst>
                                    <p:cond delay="0"/>
                                  </p:stCondLst>
                                  <p:childTnLst>
                                    <p:set>
                                      <p:cBhvr>
                                        <p:cTn id="44" dur="1" fill="hold">
                                          <p:stCondLst>
                                            <p:cond delay="0"/>
                                          </p:stCondLst>
                                        </p:cTn>
                                        <p:tgtEl>
                                          <p:spTgt spid="24589"/>
                                        </p:tgtEl>
                                        <p:attrNameLst>
                                          <p:attrName>style.visibility</p:attrName>
                                        </p:attrNameLst>
                                      </p:cBhvr>
                                      <p:to>
                                        <p:strVal val="visible"/>
                                      </p:to>
                                    </p:set>
                                    <p:animEffect transition="in" filter="dissolve">
                                      <p:cBhvr>
                                        <p:cTn id="45" dur="500"/>
                                        <p:tgtEl>
                                          <p:spTgt spid="24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88925" y="268288"/>
            <a:ext cx="3438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An introduction…………</a:t>
            </a:r>
          </a:p>
        </p:txBody>
      </p:sp>
      <p:graphicFrame>
        <p:nvGraphicFramePr>
          <p:cNvPr id="4099" name="Object 3"/>
          <p:cNvGraphicFramePr>
            <a:graphicFrameLocks noChangeAspect="1"/>
          </p:cNvGraphicFramePr>
          <p:nvPr/>
        </p:nvGraphicFramePr>
        <p:xfrm>
          <a:off x="914400" y="1158875"/>
          <a:ext cx="1828800" cy="1727200"/>
        </p:xfrm>
        <a:graphic>
          <a:graphicData uri="http://schemas.openxmlformats.org/presentationml/2006/ole">
            <mc:AlternateContent xmlns:mc="http://schemas.openxmlformats.org/markup-compatibility/2006">
              <mc:Choice xmlns:v="urn:schemas-microsoft-com:vml" Requires="v">
                <p:oleObj spid="_x0000_s4098" name="Equation" r:id="rId3" imgW="1828800" imgH="1727200" progId="Equation.DSMT4">
                  <p:embed/>
                </p:oleObj>
              </mc:Choice>
              <mc:Fallback>
                <p:oleObj name="Equation" r:id="rId3" imgW="1828800" imgH="172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158875"/>
                        <a:ext cx="1828800" cy="172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Text Box 4"/>
          <p:cNvSpPr txBox="1">
            <a:spLocks noChangeArrowheads="1"/>
          </p:cNvSpPr>
          <p:nvPr/>
        </p:nvSpPr>
        <p:spPr bwMode="auto">
          <a:xfrm>
            <a:off x="288925" y="2951163"/>
            <a:ext cx="3386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b="1">
                <a:solidFill>
                  <a:schemeClr val="accent2"/>
                </a:solidFill>
              </a:rPr>
              <a:t>Arithmetic Sequences</a:t>
            </a:r>
          </a:p>
        </p:txBody>
      </p:sp>
      <p:sp>
        <p:nvSpPr>
          <p:cNvPr id="4101" name="Text Box 5"/>
          <p:cNvSpPr txBox="1">
            <a:spLocks noChangeArrowheads="1"/>
          </p:cNvSpPr>
          <p:nvPr/>
        </p:nvSpPr>
        <p:spPr bwMode="auto">
          <a:xfrm>
            <a:off x="685800" y="3444875"/>
            <a:ext cx="25542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400" b="1">
                <a:solidFill>
                  <a:schemeClr val="accent2"/>
                </a:solidFill>
              </a:rPr>
              <a:t>ADD</a:t>
            </a:r>
          </a:p>
          <a:p>
            <a:pPr algn="ctr" eaLnBrk="1" hangingPunct="1"/>
            <a:r>
              <a:rPr lang="en-US" altLang="en-US" sz="2400" b="1">
                <a:solidFill>
                  <a:schemeClr val="accent2"/>
                </a:solidFill>
              </a:rPr>
              <a:t>To get next term</a:t>
            </a:r>
          </a:p>
        </p:txBody>
      </p:sp>
      <p:graphicFrame>
        <p:nvGraphicFramePr>
          <p:cNvPr id="4102" name="Object 6"/>
          <p:cNvGraphicFramePr>
            <a:graphicFrameLocks noChangeAspect="1"/>
          </p:cNvGraphicFramePr>
          <p:nvPr/>
        </p:nvGraphicFramePr>
        <p:xfrm>
          <a:off x="5181600" y="1168400"/>
          <a:ext cx="2184400" cy="1727200"/>
        </p:xfrm>
        <a:graphic>
          <a:graphicData uri="http://schemas.openxmlformats.org/presentationml/2006/ole">
            <mc:AlternateContent xmlns:mc="http://schemas.openxmlformats.org/markup-compatibility/2006">
              <mc:Choice xmlns:v="urn:schemas-microsoft-com:vml" Requires="v">
                <p:oleObj spid="_x0000_s4099" name="Equation" r:id="rId5" imgW="2184400" imgH="1727200" progId="Equation.DSMT4">
                  <p:embed/>
                </p:oleObj>
              </mc:Choice>
              <mc:Fallback>
                <p:oleObj name="Equation" r:id="rId5" imgW="2184400" imgH="1727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1168400"/>
                        <a:ext cx="2184400" cy="172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3" name="Text Box 7"/>
          <p:cNvSpPr txBox="1">
            <a:spLocks noChangeArrowheads="1"/>
          </p:cNvSpPr>
          <p:nvPr/>
        </p:nvSpPr>
        <p:spPr bwMode="auto">
          <a:xfrm>
            <a:off x="4495800" y="2951163"/>
            <a:ext cx="3386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b="1">
                <a:solidFill>
                  <a:srgbClr val="006600"/>
                </a:solidFill>
              </a:rPr>
              <a:t>Geometric Sequences</a:t>
            </a:r>
          </a:p>
        </p:txBody>
      </p:sp>
      <p:sp>
        <p:nvSpPr>
          <p:cNvPr id="4104" name="Text Box 8"/>
          <p:cNvSpPr txBox="1">
            <a:spLocks noChangeArrowheads="1"/>
          </p:cNvSpPr>
          <p:nvPr/>
        </p:nvSpPr>
        <p:spPr bwMode="auto">
          <a:xfrm>
            <a:off x="4892675" y="3444875"/>
            <a:ext cx="25542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400" b="1">
                <a:solidFill>
                  <a:srgbClr val="006600"/>
                </a:solidFill>
              </a:rPr>
              <a:t>MULTIPLY</a:t>
            </a:r>
          </a:p>
          <a:p>
            <a:pPr algn="ctr" eaLnBrk="1" hangingPunct="1"/>
            <a:r>
              <a:rPr lang="en-US" altLang="en-US" sz="2400" b="1">
                <a:solidFill>
                  <a:srgbClr val="006600"/>
                </a:solidFill>
              </a:rPr>
              <a:t>To get next term</a:t>
            </a:r>
          </a:p>
        </p:txBody>
      </p:sp>
      <p:grpSp>
        <p:nvGrpSpPr>
          <p:cNvPr id="2" name="Group 9"/>
          <p:cNvGrpSpPr>
            <a:grpSpLocks/>
          </p:cNvGrpSpPr>
          <p:nvPr/>
        </p:nvGrpSpPr>
        <p:grpSpPr bwMode="auto">
          <a:xfrm>
            <a:off x="755650" y="1165225"/>
            <a:ext cx="3282950" cy="4408488"/>
            <a:chOff x="476" y="734"/>
            <a:chExt cx="2068" cy="2777"/>
          </a:xfrm>
        </p:grpSpPr>
        <p:sp>
          <p:nvSpPr>
            <p:cNvPr id="29710" name="Text Box 10"/>
            <p:cNvSpPr txBox="1">
              <a:spLocks noChangeArrowheads="1"/>
            </p:cNvSpPr>
            <p:nvPr/>
          </p:nvSpPr>
          <p:spPr bwMode="auto">
            <a:xfrm>
              <a:off x="476" y="2911"/>
              <a:ext cx="15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660066"/>
                  </a:solidFill>
                </a:rPr>
                <a:t>Arithmetic Series</a:t>
              </a:r>
            </a:p>
          </p:txBody>
        </p:sp>
        <p:sp>
          <p:nvSpPr>
            <p:cNvPr id="29711" name="Text Box 11"/>
            <p:cNvSpPr txBox="1">
              <a:spLocks noChangeArrowheads="1"/>
            </p:cNvSpPr>
            <p:nvPr/>
          </p:nvSpPr>
          <p:spPr bwMode="auto">
            <a:xfrm>
              <a:off x="560" y="3223"/>
              <a:ext cx="13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660066"/>
                  </a:solidFill>
                </a:rPr>
                <a:t>Sum of Terms</a:t>
              </a:r>
            </a:p>
          </p:txBody>
        </p:sp>
        <p:graphicFrame>
          <p:nvGraphicFramePr>
            <p:cNvPr id="29712" name="Object 12"/>
            <p:cNvGraphicFramePr>
              <a:graphicFrameLocks noChangeAspect="1"/>
            </p:cNvGraphicFramePr>
            <p:nvPr/>
          </p:nvGraphicFramePr>
          <p:xfrm>
            <a:off x="2016" y="734"/>
            <a:ext cx="528" cy="1040"/>
          </p:xfrm>
          <a:graphic>
            <a:graphicData uri="http://schemas.openxmlformats.org/presentationml/2006/ole">
              <mc:AlternateContent xmlns:mc="http://schemas.openxmlformats.org/markup-compatibility/2006">
                <mc:Choice xmlns:v="urn:schemas-microsoft-com:vml" Requires="v">
                  <p:oleObj spid="_x0000_s4100" name="Equation" r:id="rId7" imgW="838200" imgH="1651000" progId="Equation.DSMT4">
                    <p:embed/>
                  </p:oleObj>
                </mc:Choice>
                <mc:Fallback>
                  <p:oleObj name="Equation" r:id="rId7" imgW="838200" imgH="16510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16" y="734"/>
                          <a:ext cx="528" cy="1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 name="Group 13"/>
          <p:cNvGrpSpPr>
            <a:grpSpLocks/>
          </p:cNvGrpSpPr>
          <p:nvPr/>
        </p:nvGrpSpPr>
        <p:grpSpPr bwMode="auto">
          <a:xfrm>
            <a:off x="5099050" y="1174750"/>
            <a:ext cx="3302000" cy="4408488"/>
            <a:chOff x="3212" y="740"/>
            <a:chExt cx="2080" cy="2777"/>
          </a:xfrm>
        </p:grpSpPr>
        <p:sp>
          <p:nvSpPr>
            <p:cNvPr id="29707" name="Text Box 14"/>
            <p:cNvSpPr txBox="1">
              <a:spLocks noChangeArrowheads="1"/>
            </p:cNvSpPr>
            <p:nvPr/>
          </p:nvSpPr>
          <p:spPr bwMode="auto">
            <a:xfrm>
              <a:off x="3212" y="2917"/>
              <a:ext cx="16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Geometric Series</a:t>
              </a:r>
            </a:p>
          </p:txBody>
        </p:sp>
        <p:sp>
          <p:nvSpPr>
            <p:cNvPr id="29708" name="Text Box 15"/>
            <p:cNvSpPr txBox="1">
              <a:spLocks noChangeArrowheads="1"/>
            </p:cNvSpPr>
            <p:nvPr/>
          </p:nvSpPr>
          <p:spPr bwMode="auto">
            <a:xfrm>
              <a:off x="3296" y="3229"/>
              <a:ext cx="13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Sum of Terms</a:t>
              </a:r>
            </a:p>
          </p:txBody>
        </p:sp>
        <p:graphicFrame>
          <p:nvGraphicFramePr>
            <p:cNvPr id="29709" name="Object 16"/>
            <p:cNvGraphicFramePr>
              <a:graphicFrameLocks noChangeAspect="1"/>
            </p:cNvGraphicFramePr>
            <p:nvPr/>
          </p:nvGraphicFramePr>
          <p:xfrm>
            <a:off x="4740" y="740"/>
            <a:ext cx="552" cy="1040"/>
          </p:xfrm>
          <a:graphic>
            <a:graphicData uri="http://schemas.openxmlformats.org/presentationml/2006/ole">
              <mc:AlternateContent xmlns:mc="http://schemas.openxmlformats.org/markup-compatibility/2006">
                <mc:Choice xmlns:v="urn:schemas-microsoft-com:vml" Requires="v">
                  <p:oleObj spid="_x0000_s4101" name="Equation" r:id="rId9" imgW="876300" imgH="1651000" progId="Equation.DSMT4">
                    <p:embed/>
                  </p:oleObj>
                </mc:Choice>
                <mc:Fallback>
                  <p:oleObj name="Equation" r:id="rId9" imgW="876300" imgH="1651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40" y="740"/>
                          <a:ext cx="552" cy="1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719874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0-#ppt_w/2"/>
                                          </p:val>
                                        </p:tav>
                                        <p:tav tm="100000">
                                          <p:val>
                                            <p:strVal val="#ppt_x"/>
                                          </p:val>
                                        </p:tav>
                                      </p:tavLst>
                                    </p:anim>
                                    <p:anim calcmode="lin" valueType="num">
                                      <p:cBhvr additive="base">
                                        <p:cTn id="8" dur="500" fill="hold"/>
                                        <p:tgtEl>
                                          <p:spTgt spid="40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0"/>
                                        </p:tgtEl>
                                        <p:attrNameLst>
                                          <p:attrName>style.visibility</p:attrName>
                                        </p:attrNameLst>
                                      </p:cBhvr>
                                      <p:to>
                                        <p:strVal val="visible"/>
                                      </p:to>
                                    </p:set>
                                    <p:anim calcmode="lin" valueType="num">
                                      <p:cBhvr additive="base">
                                        <p:cTn id="13" dur="500" fill="hold"/>
                                        <p:tgtEl>
                                          <p:spTgt spid="4100"/>
                                        </p:tgtEl>
                                        <p:attrNameLst>
                                          <p:attrName>ppt_x</p:attrName>
                                        </p:attrNameLst>
                                      </p:cBhvr>
                                      <p:tavLst>
                                        <p:tav tm="0">
                                          <p:val>
                                            <p:strVal val="0-#ppt_w/2"/>
                                          </p:val>
                                        </p:tav>
                                        <p:tav tm="100000">
                                          <p:val>
                                            <p:strVal val="#ppt_x"/>
                                          </p:val>
                                        </p:tav>
                                      </p:tavLst>
                                    </p:anim>
                                    <p:anim calcmode="lin" valueType="num">
                                      <p:cBhvr additive="base">
                                        <p:cTn id="14" dur="500" fill="hold"/>
                                        <p:tgtEl>
                                          <p:spTgt spid="41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1"/>
                                        </p:tgtEl>
                                        <p:attrNameLst>
                                          <p:attrName>style.visibility</p:attrName>
                                        </p:attrNameLst>
                                      </p:cBhvr>
                                      <p:to>
                                        <p:strVal val="visible"/>
                                      </p:to>
                                    </p:set>
                                    <p:anim calcmode="lin" valueType="num">
                                      <p:cBhvr additive="base">
                                        <p:cTn id="19" dur="500" fill="hold"/>
                                        <p:tgtEl>
                                          <p:spTgt spid="4101"/>
                                        </p:tgtEl>
                                        <p:attrNameLst>
                                          <p:attrName>ppt_x</p:attrName>
                                        </p:attrNameLst>
                                      </p:cBhvr>
                                      <p:tavLst>
                                        <p:tav tm="0">
                                          <p:val>
                                            <p:strVal val="0-#ppt_w/2"/>
                                          </p:val>
                                        </p:tav>
                                        <p:tav tm="100000">
                                          <p:val>
                                            <p:strVal val="#ppt_x"/>
                                          </p:val>
                                        </p:tav>
                                      </p:tavLst>
                                    </p:anim>
                                    <p:anim calcmode="lin" valueType="num">
                                      <p:cBhvr additive="base">
                                        <p:cTn id="20" dur="500" fill="hold"/>
                                        <p:tgtEl>
                                          <p:spTgt spid="410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102"/>
                                        </p:tgtEl>
                                        <p:attrNameLst>
                                          <p:attrName>style.visibility</p:attrName>
                                        </p:attrNameLst>
                                      </p:cBhvr>
                                      <p:to>
                                        <p:strVal val="visible"/>
                                      </p:to>
                                    </p:set>
                                    <p:anim calcmode="lin" valueType="num">
                                      <p:cBhvr additive="base">
                                        <p:cTn id="25" dur="500" fill="hold"/>
                                        <p:tgtEl>
                                          <p:spTgt spid="4102"/>
                                        </p:tgtEl>
                                        <p:attrNameLst>
                                          <p:attrName>ppt_x</p:attrName>
                                        </p:attrNameLst>
                                      </p:cBhvr>
                                      <p:tavLst>
                                        <p:tav tm="0">
                                          <p:val>
                                            <p:strVal val="0-#ppt_w/2"/>
                                          </p:val>
                                        </p:tav>
                                        <p:tav tm="100000">
                                          <p:val>
                                            <p:strVal val="#ppt_x"/>
                                          </p:val>
                                        </p:tav>
                                      </p:tavLst>
                                    </p:anim>
                                    <p:anim calcmode="lin" valueType="num">
                                      <p:cBhvr additive="base">
                                        <p:cTn id="26" dur="500" fill="hold"/>
                                        <p:tgtEl>
                                          <p:spTgt spid="410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03"/>
                                        </p:tgtEl>
                                        <p:attrNameLst>
                                          <p:attrName>style.visibility</p:attrName>
                                        </p:attrNameLst>
                                      </p:cBhvr>
                                      <p:to>
                                        <p:strVal val="visible"/>
                                      </p:to>
                                    </p:set>
                                    <p:anim calcmode="lin" valueType="num">
                                      <p:cBhvr additive="base">
                                        <p:cTn id="31" dur="500" fill="hold"/>
                                        <p:tgtEl>
                                          <p:spTgt spid="4103"/>
                                        </p:tgtEl>
                                        <p:attrNameLst>
                                          <p:attrName>ppt_x</p:attrName>
                                        </p:attrNameLst>
                                      </p:cBhvr>
                                      <p:tavLst>
                                        <p:tav tm="0">
                                          <p:val>
                                            <p:strVal val="0-#ppt_w/2"/>
                                          </p:val>
                                        </p:tav>
                                        <p:tav tm="100000">
                                          <p:val>
                                            <p:strVal val="#ppt_x"/>
                                          </p:val>
                                        </p:tav>
                                      </p:tavLst>
                                    </p:anim>
                                    <p:anim calcmode="lin" valueType="num">
                                      <p:cBhvr additive="base">
                                        <p:cTn id="32"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04"/>
                                        </p:tgtEl>
                                        <p:attrNameLst>
                                          <p:attrName>style.visibility</p:attrName>
                                        </p:attrNameLst>
                                      </p:cBhvr>
                                      <p:to>
                                        <p:strVal val="visible"/>
                                      </p:to>
                                    </p:set>
                                    <p:anim calcmode="lin" valueType="num">
                                      <p:cBhvr additive="base">
                                        <p:cTn id="37" dur="500" fill="hold"/>
                                        <p:tgtEl>
                                          <p:spTgt spid="4104"/>
                                        </p:tgtEl>
                                        <p:attrNameLst>
                                          <p:attrName>ppt_x</p:attrName>
                                        </p:attrNameLst>
                                      </p:cBhvr>
                                      <p:tavLst>
                                        <p:tav tm="0">
                                          <p:val>
                                            <p:strVal val="0-#ppt_w/2"/>
                                          </p:val>
                                        </p:tav>
                                        <p:tav tm="100000">
                                          <p:val>
                                            <p:strVal val="#ppt_x"/>
                                          </p:val>
                                        </p:tav>
                                      </p:tavLst>
                                    </p:anim>
                                    <p:anim calcmode="lin" valueType="num">
                                      <p:cBhvr additive="base">
                                        <p:cTn id="38" dur="500" fill="hold"/>
                                        <p:tgtEl>
                                          <p:spTgt spid="410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0-#ppt_w/2"/>
                                          </p:val>
                                        </p:tav>
                                        <p:tav tm="100000">
                                          <p:val>
                                            <p:strVal val="#ppt_x"/>
                                          </p:val>
                                        </p:tav>
                                      </p:tavLst>
                                    </p:anim>
                                    <p:anim calcmode="lin" valueType="num">
                                      <p:cBhvr additive="base">
                                        <p:cTn id="4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0-#ppt_w/2"/>
                                          </p:val>
                                        </p:tav>
                                        <p:tav tm="100000">
                                          <p:val>
                                            <p:strVal val="#ppt_x"/>
                                          </p:val>
                                        </p:tav>
                                      </p:tavLst>
                                    </p:anim>
                                    <p:anim calcmode="lin" valueType="num">
                                      <p:cBhvr additive="base">
                                        <p:cTn id="5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P spid="4103" grpId="0" autoUpdateAnimBg="0"/>
      <p:bldP spid="410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36550" y="520700"/>
            <a:ext cx="541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Find the next four terms of –9, -2, 5, …</a:t>
            </a:r>
          </a:p>
        </p:txBody>
      </p:sp>
      <p:sp>
        <p:nvSpPr>
          <p:cNvPr id="5123" name="Text Box 3"/>
          <p:cNvSpPr txBox="1">
            <a:spLocks noChangeArrowheads="1"/>
          </p:cNvSpPr>
          <p:nvPr/>
        </p:nvSpPr>
        <p:spPr bwMode="auto">
          <a:xfrm>
            <a:off x="831850" y="944563"/>
            <a:ext cx="2998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Arithmetic Sequence</a:t>
            </a:r>
          </a:p>
        </p:txBody>
      </p:sp>
      <p:graphicFrame>
        <p:nvGraphicFramePr>
          <p:cNvPr id="5124" name="Object 4"/>
          <p:cNvGraphicFramePr>
            <a:graphicFrameLocks noChangeAspect="1"/>
          </p:cNvGraphicFramePr>
          <p:nvPr/>
        </p:nvGraphicFramePr>
        <p:xfrm>
          <a:off x="1054100" y="1539875"/>
          <a:ext cx="2616200" cy="292100"/>
        </p:xfrm>
        <a:graphic>
          <a:graphicData uri="http://schemas.openxmlformats.org/presentationml/2006/ole">
            <mc:AlternateContent xmlns:mc="http://schemas.openxmlformats.org/markup-compatibility/2006">
              <mc:Choice xmlns:v="urn:schemas-microsoft-com:vml" Requires="v">
                <p:oleObj spid="_x0000_s5122" name="Equation" r:id="rId3" imgW="2616200" imgH="292100" progId="Equation.DSMT4">
                  <p:embed/>
                </p:oleObj>
              </mc:Choice>
              <mc:Fallback>
                <p:oleObj name="Equation" r:id="rId3" imgW="2616200" imgH="2921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4100" y="1539875"/>
                        <a:ext cx="26162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Text Box 5"/>
          <p:cNvSpPr txBox="1">
            <a:spLocks noChangeArrowheads="1"/>
          </p:cNvSpPr>
          <p:nvPr/>
        </p:nvSpPr>
        <p:spPr bwMode="auto">
          <a:xfrm>
            <a:off x="879475" y="1963738"/>
            <a:ext cx="6199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660066"/>
                </a:solidFill>
              </a:rPr>
              <a:t>7 is referred to as the common difference (d)</a:t>
            </a:r>
          </a:p>
        </p:txBody>
      </p:sp>
      <p:sp>
        <p:nvSpPr>
          <p:cNvPr id="5126" name="Text Box 6"/>
          <p:cNvSpPr txBox="1">
            <a:spLocks noChangeArrowheads="1"/>
          </p:cNvSpPr>
          <p:nvPr/>
        </p:nvSpPr>
        <p:spPr bwMode="auto">
          <a:xfrm>
            <a:off x="860425" y="2439988"/>
            <a:ext cx="7740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Common Difference (d) – what we ADD to get next term</a:t>
            </a:r>
          </a:p>
        </p:txBody>
      </p:sp>
      <p:sp>
        <p:nvSpPr>
          <p:cNvPr id="5127" name="Text Box 7"/>
          <p:cNvSpPr txBox="1">
            <a:spLocks noChangeArrowheads="1"/>
          </p:cNvSpPr>
          <p:nvPr/>
        </p:nvSpPr>
        <p:spPr bwMode="auto">
          <a:xfrm>
            <a:off x="879475" y="3230563"/>
            <a:ext cx="474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Next four terms……</a:t>
            </a:r>
            <a:r>
              <a:rPr lang="en-US" altLang="en-US" sz="2400">
                <a:solidFill>
                  <a:schemeClr val="accent2"/>
                </a:solidFill>
              </a:rPr>
              <a:t>12, 19, 26, 33</a:t>
            </a:r>
          </a:p>
        </p:txBody>
      </p:sp>
    </p:spTree>
    <p:extLst>
      <p:ext uri="{BB962C8B-B14F-4D97-AF65-F5344CB8AC3E}">
        <p14:creationId xmlns:p14="http://schemas.microsoft.com/office/powerpoint/2010/main" val="391923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0-#ppt_w/2"/>
                                          </p:val>
                                        </p:tav>
                                        <p:tav tm="100000">
                                          <p:val>
                                            <p:strVal val="#ppt_x"/>
                                          </p:val>
                                        </p:tav>
                                      </p:tavLst>
                                    </p:anim>
                                    <p:anim calcmode="lin" valueType="num">
                                      <p:cBhvr additive="base">
                                        <p:cTn id="8"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additive="base">
                                        <p:cTn id="13" dur="500" fill="hold"/>
                                        <p:tgtEl>
                                          <p:spTgt spid="5124"/>
                                        </p:tgtEl>
                                        <p:attrNameLst>
                                          <p:attrName>ppt_x</p:attrName>
                                        </p:attrNameLst>
                                      </p:cBhvr>
                                      <p:tavLst>
                                        <p:tav tm="0">
                                          <p:val>
                                            <p:strVal val="0-#ppt_w/2"/>
                                          </p:val>
                                        </p:tav>
                                        <p:tav tm="100000">
                                          <p:val>
                                            <p:strVal val="#ppt_x"/>
                                          </p:val>
                                        </p:tav>
                                      </p:tavLst>
                                    </p:anim>
                                    <p:anim calcmode="lin" valueType="num">
                                      <p:cBhvr additive="base">
                                        <p:cTn id="14"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5"/>
                                        </p:tgtEl>
                                        <p:attrNameLst>
                                          <p:attrName>style.visibility</p:attrName>
                                        </p:attrNameLst>
                                      </p:cBhvr>
                                      <p:to>
                                        <p:strVal val="visible"/>
                                      </p:to>
                                    </p:set>
                                    <p:anim calcmode="lin" valueType="num">
                                      <p:cBhvr additive="base">
                                        <p:cTn id="19" dur="500" fill="hold"/>
                                        <p:tgtEl>
                                          <p:spTgt spid="5125"/>
                                        </p:tgtEl>
                                        <p:attrNameLst>
                                          <p:attrName>ppt_x</p:attrName>
                                        </p:attrNameLst>
                                      </p:cBhvr>
                                      <p:tavLst>
                                        <p:tav tm="0">
                                          <p:val>
                                            <p:strVal val="0-#ppt_w/2"/>
                                          </p:val>
                                        </p:tav>
                                        <p:tav tm="100000">
                                          <p:val>
                                            <p:strVal val="#ppt_x"/>
                                          </p:val>
                                        </p:tav>
                                      </p:tavLst>
                                    </p:anim>
                                    <p:anim calcmode="lin" valueType="num">
                                      <p:cBhvr additive="base">
                                        <p:cTn id="20"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6"/>
                                        </p:tgtEl>
                                        <p:attrNameLst>
                                          <p:attrName>style.visibility</p:attrName>
                                        </p:attrNameLst>
                                      </p:cBhvr>
                                      <p:to>
                                        <p:strVal val="visible"/>
                                      </p:to>
                                    </p:set>
                                    <p:anim calcmode="lin" valueType="num">
                                      <p:cBhvr additive="base">
                                        <p:cTn id="25" dur="500" fill="hold"/>
                                        <p:tgtEl>
                                          <p:spTgt spid="5126"/>
                                        </p:tgtEl>
                                        <p:attrNameLst>
                                          <p:attrName>ppt_x</p:attrName>
                                        </p:attrNameLst>
                                      </p:cBhvr>
                                      <p:tavLst>
                                        <p:tav tm="0">
                                          <p:val>
                                            <p:strVal val="0-#ppt_w/2"/>
                                          </p:val>
                                        </p:tav>
                                        <p:tav tm="100000">
                                          <p:val>
                                            <p:strVal val="#ppt_x"/>
                                          </p:val>
                                        </p:tav>
                                      </p:tavLst>
                                    </p:anim>
                                    <p:anim calcmode="lin" valueType="num">
                                      <p:cBhvr additive="base">
                                        <p:cTn id="26" dur="50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500" fill="hold"/>
                                        <p:tgtEl>
                                          <p:spTgt spid="5127"/>
                                        </p:tgtEl>
                                        <p:attrNameLst>
                                          <p:attrName>ppt_x</p:attrName>
                                        </p:attrNameLst>
                                      </p:cBhvr>
                                      <p:tavLst>
                                        <p:tav tm="0">
                                          <p:val>
                                            <p:strVal val="0-#ppt_w/2"/>
                                          </p:val>
                                        </p:tav>
                                        <p:tav tm="100000">
                                          <p:val>
                                            <p:strVal val="#ppt_x"/>
                                          </p:val>
                                        </p:tav>
                                      </p:tavLst>
                                    </p:anim>
                                    <p:anim calcmode="lin" valueType="num">
                                      <p:cBhvr additive="base">
                                        <p:cTn id="32"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utoUpdateAnimBg="0"/>
      <p:bldP spid="5125" grpId="0" autoUpdateAnimBg="0"/>
      <p:bldP spid="5126" grpId="0" autoUpdateAnimBg="0"/>
      <p:bldP spid="512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31775" y="439738"/>
            <a:ext cx="5313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Find the next four terms of 0, 7, 14, …</a:t>
            </a:r>
          </a:p>
        </p:txBody>
      </p:sp>
      <p:sp>
        <p:nvSpPr>
          <p:cNvPr id="6147" name="Text Box 3"/>
          <p:cNvSpPr txBox="1">
            <a:spLocks noChangeArrowheads="1"/>
          </p:cNvSpPr>
          <p:nvPr/>
        </p:nvSpPr>
        <p:spPr bwMode="auto">
          <a:xfrm>
            <a:off x="879475" y="896938"/>
            <a:ext cx="3852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Arithmetic Sequence, d = 7</a:t>
            </a:r>
          </a:p>
        </p:txBody>
      </p:sp>
      <p:sp>
        <p:nvSpPr>
          <p:cNvPr id="6148" name="Text Box 4"/>
          <p:cNvSpPr txBox="1">
            <a:spLocks noChangeArrowheads="1"/>
          </p:cNvSpPr>
          <p:nvPr/>
        </p:nvSpPr>
        <p:spPr bwMode="auto">
          <a:xfrm>
            <a:off x="927100" y="1468438"/>
            <a:ext cx="204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chemeClr val="accent2"/>
                </a:solidFill>
              </a:rPr>
              <a:t>21, 28, 35, 42</a:t>
            </a:r>
          </a:p>
        </p:txBody>
      </p:sp>
      <p:sp>
        <p:nvSpPr>
          <p:cNvPr id="6149" name="Line 5"/>
          <p:cNvSpPr>
            <a:spLocks noChangeShapeType="1"/>
          </p:cNvSpPr>
          <p:nvPr/>
        </p:nvSpPr>
        <p:spPr bwMode="auto">
          <a:xfrm>
            <a:off x="0" y="20955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Text Box 6"/>
          <p:cNvSpPr txBox="1">
            <a:spLocks noChangeArrowheads="1"/>
          </p:cNvSpPr>
          <p:nvPr/>
        </p:nvSpPr>
        <p:spPr bwMode="auto">
          <a:xfrm>
            <a:off x="355600" y="2278063"/>
            <a:ext cx="5430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Find the next four terms of x, 2x, 3x, …</a:t>
            </a:r>
          </a:p>
        </p:txBody>
      </p:sp>
      <p:sp>
        <p:nvSpPr>
          <p:cNvPr id="6151" name="Text Box 7"/>
          <p:cNvSpPr txBox="1">
            <a:spLocks noChangeArrowheads="1"/>
          </p:cNvSpPr>
          <p:nvPr/>
        </p:nvSpPr>
        <p:spPr bwMode="auto">
          <a:xfrm>
            <a:off x="974725" y="2820988"/>
            <a:ext cx="383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Arithmetic Sequence, d = x</a:t>
            </a:r>
          </a:p>
        </p:txBody>
      </p:sp>
      <p:sp>
        <p:nvSpPr>
          <p:cNvPr id="6152" name="Text Box 8"/>
          <p:cNvSpPr txBox="1">
            <a:spLocks noChangeArrowheads="1"/>
          </p:cNvSpPr>
          <p:nvPr/>
        </p:nvSpPr>
        <p:spPr bwMode="auto">
          <a:xfrm>
            <a:off x="1022350" y="3421063"/>
            <a:ext cx="1978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chemeClr val="accent2"/>
                </a:solidFill>
              </a:rPr>
              <a:t>4x, 5x, 6x, 7x</a:t>
            </a:r>
          </a:p>
        </p:txBody>
      </p:sp>
      <p:sp>
        <p:nvSpPr>
          <p:cNvPr id="6153" name="Line 9"/>
          <p:cNvSpPr>
            <a:spLocks noChangeShapeType="1"/>
          </p:cNvSpPr>
          <p:nvPr/>
        </p:nvSpPr>
        <p:spPr bwMode="auto">
          <a:xfrm>
            <a:off x="0" y="405765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Text Box 10"/>
          <p:cNvSpPr txBox="1">
            <a:spLocks noChangeArrowheads="1"/>
          </p:cNvSpPr>
          <p:nvPr/>
        </p:nvSpPr>
        <p:spPr bwMode="auto">
          <a:xfrm>
            <a:off x="422275" y="4087813"/>
            <a:ext cx="5634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Find the next four terms of 5k, -k, -7k, …</a:t>
            </a:r>
          </a:p>
        </p:txBody>
      </p:sp>
      <p:sp>
        <p:nvSpPr>
          <p:cNvPr id="6155" name="Text Box 11"/>
          <p:cNvSpPr txBox="1">
            <a:spLocks noChangeArrowheads="1"/>
          </p:cNvSpPr>
          <p:nvPr/>
        </p:nvSpPr>
        <p:spPr bwMode="auto">
          <a:xfrm>
            <a:off x="1031875" y="4716463"/>
            <a:ext cx="4106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Arithmetic Sequence, d = -6k</a:t>
            </a:r>
          </a:p>
        </p:txBody>
      </p:sp>
      <p:sp>
        <p:nvSpPr>
          <p:cNvPr id="6156" name="Text Box 12"/>
          <p:cNvSpPr txBox="1">
            <a:spLocks noChangeArrowheads="1"/>
          </p:cNvSpPr>
          <p:nvPr/>
        </p:nvSpPr>
        <p:spPr bwMode="auto">
          <a:xfrm>
            <a:off x="1079500" y="5316538"/>
            <a:ext cx="306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chemeClr val="accent2"/>
                </a:solidFill>
              </a:rPr>
              <a:t>-13k, -19k, -25k, -32k</a:t>
            </a:r>
          </a:p>
        </p:txBody>
      </p:sp>
    </p:spTree>
    <p:extLst>
      <p:ext uri="{BB962C8B-B14F-4D97-AF65-F5344CB8AC3E}">
        <p14:creationId xmlns:p14="http://schemas.microsoft.com/office/powerpoint/2010/main" val="3627042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0-#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8"/>
                                        </p:tgtEl>
                                        <p:attrNameLst>
                                          <p:attrName>style.visibility</p:attrName>
                                        </p:attrNameLst>
                                      </p:cBhvr>
                                      <p:to>
                                        <p:strVal val="visible"/>
                                      </p:to>
                                    </p:set>
                                    <p:anim calcmode="lin" valueType="num">
                                      <p:cBhvr additive="base">
                                        <p:cTn id="13" dur="500" fill="hold"/>
                                        <p:tgtEl>
                                          <p:spTgt spid="6148"/>
                                        </p:tgtEl>
                                        <p:attrNameLst>
                                          <p:attrName>ppt_x</p:attrName>
                                        </p:attrNameLst>
                                      </p:cBhvr>
                                      <p:tavLst>
                                        <p:tav tm="0">
                                          <p:val>
                                            <p:strVal val="0-#ppt_w/2"/>
                                          </p:val>
                                        </p:tav>
                                        <p:tav tm="100000">
                                          <p:val>
                                            <p:strVal val="#ppt_x"/>
                                          </p:val>
                                        </p:tav>
                                      </p:tavLst>
                                    </p:anim>
                                    <p:anim calcmode="lin" valueType="num">
                                      <p:cBhvr additive="base">
                                        <p:cTn id="14"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9"/>
                                        </p:tgtEl>
                                        <p:attrNameLst>
                                          <p:attrName>style.visibility</p:attrName>
                                        </p:attrNameLst>
                                      </p:cBhvr>
                                      <p:to>
                                        <p:strVal val="visible"/>
                                      </p:to>
                                    </p:set>
                                    <p:anim calcmode="lin" valueType="num">
                                      <p:cBhvr additive="base">
                                        <p:cTn id="19" dur="500" fill="hold"/>
                                        <p:tgtEl>
                                          <p:spTgt spid="6149"/>
                                        </p:tgtEl>
                                        <p:attrNameLst>
                                          <p:attrName>ppt_x</p:attrName>
                                        </p:attrNameLst>
                                      </p:cBhvr>
                                      <p:tavLst>
                                        <p:tav tm="0">
                                          <p:val>
                                            <p:strVal val="0-#ppt_w/2"/>
                                          </p:val>
                                        </p:tav>
                                        <p:tav tm="100000">
                                          <p:val>
                                            <p:strVal val="#ppt_x"/>
                                          </p:val>
                                        </p:tav>
                                      </p:tavLst>
                                    </p:anim>
                                    <p:anim calcmode="lin" valueType="num">
                                      <p:cBhvr additive="base">
                                        <p:cTn id="20"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50"/>
                                        </p:tgtEl>
                                        <p:attrNameLst>
                                          <p:attrName>style.visibility</p:attrName>
                                        </p:attrNameLst>
                                      </p:cBhvr>
                                      <p:to>
                                        <p:strVal val="visible"/>
                                      </p:to>
                                    </p:set>
                                    <p:anim calcmode="lin" valueType="num">
                                      <p:cBhvr additive="base">
                                        <p:cTn id="25" dur="500" fill="hold"/>
                                        <p:tgtEl>
                                          <p:spTgt spid="6150"/>
                                        </p:tgtEl>
                                        <p:attrNameLst>
                                          <p:attrName>ppt_x</p:attrName>
                                        </p:attrNameLst>
                                      </p:cBhvr>
                                      <p:tavLst>
                                        <p:tav tm="0">
                                          <p:val>
                                            <p:strVal val="0-#ppt_w/2"/>
                                          </p:val>
                                        </p:tav>
                                        <p:tav tm="100000">
                                          <p:val>
                                            <p:strVal val="#ppt_x"/>
                                          </p:val>
                                        </p:tav>
                                      </p:tavLst>
                                    </p:anim>
                                    <p:anim calcmode="lin" valueType="num">
                                      <p:cBhvr additive="base">
                                        <p:cTn id="26" dur="5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51"/>
                                        </p:tgtEl>
                                        <p:attrNameLst>
                                          <p:attrName>style.visibility</p:attrName>
                                        </p:attrNameLst>
                                      </p:cBhvr>
                                      <p:to>
                                        <p:strVal val="visible"/>
                                      </p:to>
                                    </p:set>
                                    <p:anim calcmode="lin" valueType="num">
                                      <p:cBhvr additive="base">
                                        <p:cTn id="31" dur="500" fill="hold"/>
                                        <p:tgtEl>
                                          <p:spTgt spid="6151"/>
                                        </p:tgtEl>
                                        <p:attrNameLst>
                                          <p:attrName>ppt_x</p:attrName>
                                        </p:attrNameLst>
                                      </p:cBhvr>
                                      <p:tavLst>
                                        <p:tav tm="0">
                                          <p:val>
                                            <p:strVal val="0-#ppt_w/2"/>
                                          </p:val>
                                        </p:tav>
                                        <p:tav tm="100000">
                                          <p:val>
                                            <p:strVal val="#ppt_x"/>
                                          </p:val>
                                        </p:tav>
                                      </p:tavLst>
                                    </p:anim>
                                    <p:anim calcmode="lin" valueType="num">
                                      <p:cBhvr additive="base">
                                        <p:cTn id="32" dur="500" fill="hold"/>
                                        <p:tgtEl>
                                          <p:spTgt spid="615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52"/>
                                        </p:tgtEl>
                                        <p:attrNameLst>
                                          <p:attrName>style.visibility</p:attrName>
                                        </p:attrNameLst>
                                      </p:cBhvr>
                                      <p:to>
                                        <p:strVal val="visible"/>
                                      </p:to>
                                    </p:set>
                                    <p:anim calcmode="lin" valueType="num">
                                      <p:cBhvr additive="base">
                                        <p:cTn id="37" dur="500" fill="hold"/>
                                        <p:tgtEl>
                                          <p:spTgt spid="6152"/>
                                        </p:tgtEl>
                                        <p:attrNameLst>
                                          <p:attrName>ppt_x</p:attrName>
                                        </p:attrNameLst>
                                      </p:cBhvr>
                                      <p:tavLst>
                                        <p:tav tm="0">
                                          <p:val>
                                            <p:strVal val="0-#ppt_w/2"/>
                                          </p:val>
                                        </p:tav>
                                        <p:tav tm="100000">
                                          <p:val>
                                            <p:strVal val="#ppt_x"/>
                                          </p:val>
                                        </p:tav>
                                      </p:tavLst>
                                    </p:anim>
                                    <p:anim calcmode="lin" valueType="num">
                                      <p:cBhvr additive="base">
                                        <p:cTn id="38" dur="500" fill="hold"/>
                                        <p:tgtEl>
                                          <p:spTgt spid="615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53"/>
                                        </p:tgtEl>
                                        <p:attrNameLst>
                                          <p:attrName>style.visibility</p:attrName>
                                        </p:attrNameLst>
                                      </p:cBhvr>
                                      <p:to>
                                        <p:strVal val="visible"/>
                                      </p:to>
                                    </p:set>
                                    <p:anim calcmode="lin" valueType="num">
                                      <p:cBhvr additive="base">
                                        <p:cTn id="43" dur="500" fill="hold"/>
                                        <p:tgtEl>
                                          <p:spTgt spid="6153"/>
                                        </p:tgtEl>
                                        <p:attrNameLst>
                                          <p:attrName>ppt_x</p:attrName>
                                        </p:attrNameLst>
                                      </p:cBhvr>
                                      <p:tavLst>
                                        <p:tav tm="0">
                                          <p:val>
                                            <p:strVal val="0-#ppt_w/2"/>
                                          </p:val>
                                        </p:tav>
                                        <p:tav tm="100000">
                                          <p:val>
                                            <p:strVal val="#ppt_x"/>
                                          </p:val>
                                        </p:tav>
                                      </p:tavLst>
                                    </p:anim>
                                    <p:anim calcmode="lin" valueType="num">
                                      <p:cBhvr additive="base">
                                        <p:cTn id="44" dur="500" fill="hold"/>
                                        <p:tgtEl>
                                          <p:spTgt spid="615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54"/>
                                        </p:tgtEl>
                                        <p:attrNameLst>
                                          <p:attrName>style.visibility</p:attrName>
                                        </p:attrNameLst>
                                      </p:cBhvr>
                                      <p:to>
                                        <p:strVal val="visible"/>
                                      </p:to>
                                    </p:set>
                                    <p:anim calcmode="lin" valueType="num">
                                      <p:cBhvr additive="base">
                                        <p:cTn id="49" dur="500" fill="hold"/>
                                        <p:tgtEl>
                                          <p:spTgt spid="6154"/>
                                        </p:tgtEl>
                                        <p:attrNameLst>
                                          <p:attrName>ppt_x</p:attrName>
                                        </p:attrNameLst>
                                      </p:cBhvr>
                                      <p:tavLst>
                                        <p:tav tm="0">
                                          <p:val>
                                            <p:strVal val="0-#ppt_w/2"/>
                                          </p:val>
                                        </p:tav>
                                        <p:tav tm="100000">
                                          <p:val>
                                            <p:strVal val="#ppt_x"/>
                                          </p:val>
                                        </p:tav>
                                      </p:tavLst>
                                    </p:anim>
                                    <p:anim calcmode="lin" valueType="num">
                                      <p:cBhvr additive="base">
                                        <p:cTn id="50" dur="500" fill="hold"/>
                                        <p:tgtEl>
                                          <p:spTgt spid="615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155"/>
                                        </p:tgtEl>
                                        <p:attrNameLst>
                                          <p:attrName>style.visibility</p:attrName>
                                        </p:attrNameLst>
                                      </p:cBhvr>
                                      <p:to>
                                        <p:strVal val="visible"/>
                                      </p:to>
                                    </p:set>
                                    <p:anim calcmode="lin" valueType="num">
                                      <p:cBhvr additive="base">
                                        <p:cTn id="55" dur="500" fill="hold"/>
                                        <p:tgtEl>
                                          <p:spTgt spid="6155"/>
                                        </p:tgtEl>
                                        <p:attrNameLst>
                                          <p:attrName>ppt_x</p:attrName>
                                        </p:attrNameLst>
                                      </p:cBhvr>
                                      <p:tavLst>
                                        <p:tav tm="0">
                                          <p:val>
                                            <p:strVal val="0-#ppt_w/2"/>
                                          </p:val>
                                        </p:tav>
                                        <p:tav tm="100000">
                                          <p:val>
                                            <p:strVal val="#ppt_x"/>
                                          </p:val>
                                        </p:tav>
                                      </p:tavLst>
                                    </p:anim>
                                    <p:anim calcmode="lin" valueType="num">
                                      <p:cBhvr additive="base">
                                        <p:cTn id="56" dur="500" fill="hold"/>
                                        <p:tgtEl>
                                          <p:spTgt spid="6155"/>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6156"/>
                                        </p:tgtEl>
                                        <p:attrNameLst>
                                          <p:attrName>style.visibility</p:attrName>
                                        </p:attrNameLst>
                                      </p:cBhvr>
                                      <p:to>
                                        <p:strVal val="visible"/>
                                      </p:to>
                                    </p:set>
                                    <p:anim calcmode="lin" valueType="num">
                                      <p:cBhvr additive="base">
                                        <p:cTn id="61" dur="500" fill="hold"/>
                                        <p:tgtEl>
                                          <p:spTgt spid="6156"/>
                                        </p:tgtEl>
                                        <p:attrNameLst>
                                          <p:attrName>ppt_x</p:attrName>
                                        </p:attrNameLst>
                                      </p:cBhvr>
                                      <p:tavLst>
                                        <p:tav tm="0">
                                          <p:val>
                                            <p:strVal val="0-#ppt_w/2"/>
                                          </p:val>
                                        </p:tav>
                                        <p:tav tm="100000">
                                          <p:val>
                                            <p:strVal val="#ppt_x"/>
                                          </p:val>
                                        </p:tav>
                                      </p:tavLst>
                                    </p:anim>
                                    <p:anim calcmode="lin" valueType="num">
                                      <p:cBhvr additive="base">
                                        <p:cTn id="62" dur="500" fill="hold"/>
                                        <p:tgtEl>
                                          <p:spTgt spid="61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48" grpId="0" autoUpdateAnimBg="0"/>
      <p:bldP spid="6149" grpId="0" animBg="1"/>
      <p:bldP spid="6150" grpId="0" autoUpdateAnimBg="0"/>
      <p:bldP spid="6151" grpId="0" autoUpdateAnimBg="0"/>
      <p:bldP spid="6152" grpId="0" autoUpdateAnimBg="0"/>
      <p:bldP spid="6153" grpId="0" animBg="1"/>
      <p:bldP spid="6154" grpId="0" autoUpdateAnimBg="0"/>
      <p:bldP spid="6155" grpId="0" autoUpdateAnimBg="0"/>
      <p:bldP spid="615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803400" y="533400"/>
            <a:ext cx="5221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Vocabulary of Sequences (Universal)</a:t>
            </a:r>
          </a:p>
        </p:txBody>
      </p:sp>
      <p:graphicFrame>
        <p:nvGraphicFramePr>
          <p:cNvPr id="7171" name="Object 3"/>
          <p:cNvGraphicFramePr>
            <a:graphicFrameLocks noChangeAspect="1"/>
          </p:cNvGraphicFramePr>
          <p:nvPr/>
        </p:nvGraphicFramePr>
        <p:xfrm>
          <a:off x="3175000" y="1003300"/>
          <a:ext cx="2032000" cy="368300"/>
        </p:xfrm>
        <a:graphic>
          <a:graphicData uri="http://schemas.openxmlformats.org/presentationml/2006/ole">
            <mc:AlternateContent xmlns:mc="http://schemas.openxmlformats.org/markup-compatibility/2006">
              <mc:Choice xmlns:v="urn:schemas-microsoft-com:vml" Requires="v">
                <p:oleObj spid="_x0000_s6146" name="Equation" r:id="rId3" imgW="2032000" imgH="368300" progId="Equation.DSMT4">
                  <p:embed/>
                </p:oleObj>
              </mc:Choice>
              <mc:Fallback>
                <p:oleObj name="Equation" r:id="rId3" imgW="2032000" imgH="368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000" y="1003300"/>
                        <a:ext cx="2032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2" name="Object 4"/>
          <p:cNvGraphicFramePr>
            <a:graphicFrameLocks noChangeAspect="1"/>
          </p:cNvGraphicFramePr>
          <p:nvPr/>
        </p:nvGraphicFramePr>
        <p:xfrm>
          <a:off x="3171825" y="1377950"/>
          <a:ext cx="1866900" cy="368300"/>
        </p:xfrm>
        <a:graphic>
          <a:graphicData uri="http://schemas.openxmlformats.org/presentationml/2006/ole">
            <mc:AlternateContent xmlns:mc="http://schemas.openxmlformats.org/markup-compatibility/2006">
              <mc:Choice xmlns:v="urn:schemas-microsoft-com:vml" Requires="v">
                <p:oleObj spid="_x0000_s6147" name="Equation" r:id="rId5" imgW="1866900" imgH="368300" progId="Equation.DSMT4">
                  <p:embed/>
                </p:oleObj>
              </mc:Choice>
              <mc:Fallback>
                <p:oleObj name="Equation" r:id="rId5" imgW="18669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1825" y="1377950"/>
                        <a:ext cx="18669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3" name="Object 5"/>
          <p:cNvGraphicFramePr>
            <a:graphicFrameLocks noChangeAspect="1"/>
          </p:cNvGraphicFramePr>
          <p:nvPr/>
        </p:nvGraphicFramePr>
        <p:xfrm>
          <a:off x="3143250" y="2378075"/>
          <a:ext cx="2781300" cy="368300"/>
        </p:xfrm>
        <a:graphic>
          <a:graphicData uri="http://schemas.openxmlformats.org/presentationml/2006/ole">
            <mc:AlternateContent xmlns:mc="http://schemas.openxmlformats.org/markup-compatibility/2006">
              <mc:Choice xmlns:v="urn:schemas-microsoft-com:vml" Requires="v">
                <p:oleObj spid="_x0000_s6148" name="Equation" r:id="rId7" imgW="2781300" imgH="368300" progId="Equation.DSMT4">
                  <p:embed/>
                </p:oleObj>
              </mc:Choice>
              <mc:Fallback>
                <p:oleObj name="Equation" r:id="rId7" imgW="27813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3250" y="2378075"/>
                        <a:ext cx="27813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4" name="Object 6"/>
          <p:cNvGraphicFramePr>
            <a:graphicFrameLocks noChangeAspect="1"/>
          </p:cNvGraphicFramePr>
          <p:nvPr/>
        </p:nvGraphicFramePr>
        <p:xfrm>
          <a:off x="3292475" y="1898650"/>
          <a:ext cx="2844800" cy="355600"/>
        </p:xfrm>
        <a:graphic>
          <a:graphicData uri="http://schemas.openxmlformats.org/presentationml/2006/ole">
            <mc:AlternateContent xmlns:mc="http://schemas.openxmlformats.org/markup-compatibility/2006">
              <mc:Choice xmlns:v="urn:schemas-microsoft-com:vml" Requires="v">
                <p:oleObj spid="_x0000_s6149" name="Equation" r:id="rId9" imgW="2844800" imgH="355600" progId="Equation.DSMT4">
                  <p:embed/>
                </p:oleObj>
              </mc:Choice>
              <mc:Fallback>
                <p:oleObj name="Equation" r:id="rId9" imgW="2844800" imgH="355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92475" y="1898650"/>
                        <a:ext cx="28448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5" name="Object 7"/>
          <p:cNvGraphicFramePr>
            <a:graphicFrameLocks noChangeAspect="1"/>
          </p:cNvGraphicFramePr>
          <p:nvPr/>
        </p:nvGraphicFramePr>
        <p:xfrm>
          <a:off x="3279775" y="2879725"/>
          <a:ext cx="3213100" cy="355600"/>
        </p:xfrm>
        <a:graphic>
          <a:graphicData uri="http://schemas.openxmlformats.org/presentationml/2006/ole">
            <mc:AlternateContent xmlns:mc="http://schemas.openxmlformats.org/markup-compatibility/2006">
              <mc:Choice xmlns:v="urn:schemas-microsoft-com:vml" Requires="v">
                <p:oleObj spid="_x0000_s6150" name="Equation" r:id="rId11" imgW="3213100" imgH="355600" progId="Equation.DSMT4">
                  <p:embed/>
                </p:oleObj>
              </mc:Choice>
              <mc:Fallback>
                <p:oleObj name="Equation" r:id="rId11" imgW="32131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79775" y="2879725"/>
                        <a:ext cx="32131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6" name="Object 8"/>
          <p:cNvGraphicFramePr>
            <a:graphicFrameLocks noChangeAspect="1"/>
          </p:cNvGraphicFramePr>
          <p:nvPr/>
        </p:nvGraphicFramePr>
        <p:xfrm>
          <a:off x="523875" y="3575050"/>
          <a:ext cx="7581900" cy="1270000"/>
        </p:xfrm>
        <a:graphic>
          <a:graphicData uri="http://schemas.openxmlformats.org/presentationml/2006/ole">
            <mc:AlternateContent xmlns:mc="http://schemas.openxmlformats.org/markup-compatibility/2006">
              <mc:Choice xmlns:v="urn:schemas-microsoft-com:vml" Requires="v">
                <p:oleObj spid="_x0000_s6151" name="Equation" r:id="rId13" imgW="7581900" imgH="1270000" progId="Equation.DSMT4">
                  <p:embed/>
                </p:oleObj>
              </mc:Choice>
              <mc:Fallback>
                <p:oleObj name="Equation" r:id="rId13" imgW="7581900" imgH="12700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3875" y="3575050"/>
                        <a:ext cx="7581900"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61424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0-#ppt_w/2"/>
                                          </p:val>
                                        </p:tav>
                                        <p:tav tm="100000">
                                          <p:val>
                                            <p:strVal val="#ppt_x"/>
                                          </p:val>
                                        </p:tav>
                                      </p:tavLst>
                                    </p:anim>
                                    <p:anim calcmode="lin" valueType="num">
                                      <p:cBhvr additive="base">
                                        <p:cTn id="8" dur="500" fill="hold"/>
                                        <p:tgtEl>
                                          <p:spTgt spid="71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additive="base">
                                        <p:cTn id="13" dur="500" fill="hold"/>
                                        <p:tgtEl>
                                          <p:spTgt spid="7172"/>
                                        </p:tgtEl>
                                        <p:attrNameLst>
                                          <p:attrName>ppt_x</p:attrName>
                                        </p:attrNameLst>
                                      </p:cBhvr>
                                      <p:tavLst>
                                        <p:tav tm="0">
                                          <p:val>
                                            <p:strVal val="0-#ppt_w/2"/>
                                          </p:val>
                                        </p:tav>
                                        <p:tav tm="100000">
                                          <p:val>
                                            <p:strVal val="#ppt_x"/>
                                          </p:val>
                                        </p:tav>
                                      </p:tavLst>
                                    </p:anim>
                                    <p:anim calcmode="lin" valueType="num">
                                      <p:cBhvr additive="base">
                                        <p:cTn id="14"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174"/>
                                        </p:tgtEl>
                                        <p:attrNameLst>
                                          <p:attrName>style.visibility</p:attrName>
                                        </p:attrNameLst>
                                      </p:cBhvr>
                                      <p:to>
                                        <p:strVal val="visible"/>
                                      </p:to>
                                    </p:set>
                                    <p:anim calcmode="lin" valueType="num">
                                      <p:cBhvr additive="base">
                                        <p:cTn id="19" dur="500" fill="hold"/>
                                        <p:tgtEl>
                                          <p:spTgt spid="7174"/>
                                        </p:tgtEl>
                                        <p:attrNameLst>
                                          <p:attrName>ppt_x</p:attrName>
                                        </p:attrNameLst>
                                      </p:cBhvr>
                                      <p:tavLst>
                                        <p:tav tm="0">
                                          <p:val>
                                            <p:strVal val="0-#ppt_w/2"/>
                                          </p:val>
                                        </p:tav>
                                        <p:tav tm="100000">
                                          <p:val>
                                            <p:strVal val="#ppt_x"/>
                                          </p:val>
                                        </p:tav>
                                      </p:tavLst>
                                    </p:anim>
                                    <p:anim calcmode="lin" valueType="num">
                                      <p:cBhvr additive="base">
                                        <p:cTn id="20"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173"/>
                                        </p:tgtEl>
                                        <p:attrNameLst>
                                          <p:attrName>style.visibility</p:attrName>
                                        </p:attrNameLst>
                                      </p:cBhvr>
                                      <p:to>
                                        <p:strVal val="visible"/>
                                      </p:to>
                                    </p:set>
                                    <p:anim calcmode="lin" valueType="num">
                                      <p:cBhvr additive="base">
                                        <p:cTn id="25" dur="500" fill="hold"/>
                                        <p:tgtEl>
                                          <p:spTgt spid="7173"/>
                                        </p:tgtEl>
                                        <p:attrNameLst>
                                          <p:attrName>ppt_x</p:attrName>
                                        </p:attrNameLst>
                                      </p:cBhvr>
                                      <p:tavLst>
                                        <p:tav tm="0">
                                          <p:val>
                                            <p:strVal val="0-#ppt_w/2"/>
                                          </p:val>
                                        </p:tav>
                                        <p:tav tm="100000">
                                          <p:val>
                                            <p:strVal val="#ppt_x"/>
                                          </p:val>
                                        </p:tav>
                                      </p:tavLst>
                                    </p:anim>
                                    <p:anim calcmode="lin" valueType="num">
                                      <p:cBhvr additive="base">
                                        <p:cTn id="26" dur="500" fill="hold"/>
                                        <p:tgtEl>
                                          <p:spTgt spid="717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175"/>
                                        </p:tgtEl>
                                        <p:attrNameLst>
                                          <p:attrName>style.visibility</p:attrName>
                                        </p:attrNameLst>
                                      </p:cBhvr>
                                      <p:to>
                                        <p:strVal val="visible"/>
                                      </p:to>
                                    </p:set>
                                    <p:anim calcmode="lin" valueType="num">
                                      <p:cBhvr additive="base">
                                        <p:cTn id="31" dur="500" fill="hold"/>
                                        <p:tgtEl>
                                          <p:spTgt spid="7175"/>
                                        </p:tgtEl>
                                        <p:attrNameLst>
                                          <p:attrName>ppt_x</p:attrName>
                                        </p:attrNameLst>
                                      </p:cBhvr>
                                      <p:tavLst>
                                        <p:tav tm="0">
                                          <p:val>
                                            <p:strVal val="0-#ppt_w/2"/>
                                          </p:val>
                                        </p:tav>
                                        <p:tav tm="100000">
                                          <p:val>
                                            <p:strVal val="#ppt_x"/>
                                          </p:val>
                                        </p:tav>
                                      </p:tavLst>
                                    </p:anim>
                                    <p:anim calcmode="lin" valueType="num">
                                      <p:cBhvr additive="base">
                                        <p:cTn id="32" dur="500" fill="hold"/>
                                        <p:tgtEl>
                                          <p:spTgt spid="717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7176"/>
                                        </p:tgtEl>
                                        <p:attrNameLst>
                                          <p:attrName>style.visibility</p:attrName>
                                        </p:attrNameLst>
                                      </p:cBhvr>
                                      <p:to>
                                        <p:strVal val="visible"/>
                                      </p:to>
                                    </p:set>
                                    <p:anim calcmode="lin" valueType="num">
                                      <p:cBhvr additive="base">
                                        <p:cTn id="37" dur="500" fill="hold"/>
                                        <p:tgtEl>
                                          <p:spTgt spid="7176"/>
                                        </p:tgtEl>
                                        <p:attrNameLst>
                                          <p:attrName>ppt_x</p:attrName>
                                        </p:attrNameLst>
                                      </p:cBhvr>
                                      <p:tavLst>
                                        <p:tav tm="0">
                                          <p:val>
                                            <p:strVal val="0-#ppt_w/2"/>
                                          </p:val>
                                        </p:tav>
                                        <p:tav tm="100000">
                                          <p:val>
                                            <p:strVal val="#ppt_x"/>
                                          </p:val>
                                        </p:tav>
                                      </p:tavLst>
                                    </p:anim>
                                    <p:anim calcmode="lin" valueType="num">
                                      <p:cBhvr additive="base">
                                        <p:cTn id="38" dur="500" fill="hold"/>
                                        <p:tgtEl>
                                          <p:spTgt spid="71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22250" y="533400"/>
            <a:ext cx="4930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Given an arithmetic sequence with </a:t>
            </a:r>
          </a:p>
        </p:txBody>
      </p:sp>
      <p:graphicFrame>
        <p:nvGraphicFramePr>
          <p:cNvPr id="33795" name="Object 3"/>
          <p:cNvGraphicFramePr>
            <a:graphicFrameLocks noChangeAspect="1"/>
          </p:cNvGraphicFramePr>
          <p:nvPr/>
        </p:nvGraphicFramePr>
        <p:xfrm>
          <a:off x="5026025" y="685800"/>
          <a:ext cx="3568700" cy="381000"/>
        </p:xfrm>
        <a:graphic>
          <a:graphicData uri="http://schemas.openxmlformats.org/presentationml/2006/ole">
            <mc:AlternateContent xmlns:mc="http://schemas.openxmlformats.org/markup-compatibility/2006">
              <mc:Choice xmlns:v="urn:schemas-microsoft-com:vml" Requires="v">
                <p:oleObj spid="_x0000_s7170" name="Equation" r:id="rId3" imgW="3568700" imgH="381000" progId="Equation.DSMT4">
                  <p:embed/>
                </p:oleObj>
              </mc:Choice>
              <mc:Fallback>
                <p:oleObj name="Equation" r:id="rId3" imgW="3568700" imgH="381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6025" y="685800"/>
                        <a:ext cx="35687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4"/>
          <p:cNvGrpSpPr>
            <a:grpSpLocks/>
          </p:cNvGrpSpPr>
          <p:nvPr/>
        </p:nvGrpSpPr>
        <p:grpSpPr bwMode="auto">
          <a:xfrm>
            <a:off x="1971675" y="939800"/>
            <a:ext cx="3349625" cy="2390775"/>
            <a:chOff x="192" y="592"/>
            <a:chExt cx="2110" cy="1506"/>
          </a:xfrm>
        </p:grpSpPr>
        <p:graphicFrame>
          <p:nvGraphicFramePr>
            <p:cNvPr id="33805" name="Object 5"/>
            <p:cNvGraphicFramePr>
              <a:graphicFrameLocks noChangeAspect="1"/>
            </p:cNvGraphicFramePr>
            <p:nvPr/>
          </p:nvGraphicFramePr>
          <p:xfrm>
            <a:off x="212" y="592"/>
            <a:ext cx="1280" cy="232"/>
          </p:xfrm>
          <a:graphic>
            <a:graphicData uri="http://schemas.openxmlformats.org/presentationml/2006/ole">
              <mc:AlternateContent xmlns:mc="http://schemas.openxmlformats.org/markup-compatibility/2006">
                <mc:Choice xmlns:v="urn:schemas-microsoft-com:vml" Requires="v">
                  <p:oleObj spid="_x0000_s7171" name="Equation" r:id="rId5" imgW="2032000" imgH="368300" progId="Equation.DSMT4">
                    <p:embed/>
                  </p:oleObj>
                </mc:Choice>
                <mc:Fallback>
                  <p:oleObj name="Equation" r:id="rId5" imgW="20320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 y="592"/>
                          <a:ext cx="128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806" name="Object 6"/>
            <p:cNvGraphicFramePr>
              <a:graphicFrameLocks noChangeAspect="1"/>
            </p:cNvGraphicFramePr>
            <p:nvPr/>
          </p:nvGraphicFramePr>
          <p:xfrm>
            <a:off x="210" y="928"/>
            <a:ext cx="1176" cy="232"/>
          </p:xfrm>
          <a:graphic>
            <a:graphicData uri="http://schemas.openxmlformats.org/presentationml/2006/ole">
              <mc:AlternateContent xmlns:mc="http://schemas.openxmlformats.org/markup-compatibility/2006">
                <mc:Choice xmlns:v="urn:schemas-microsoft-com:vml" Requires="v">
                  <p:oleObj spid="_x0000_s7172" name="Equation" r:id="rId7" imgW="1866900" imgH="368300" progId="Equation.DSMT4">
                    <p:embed/>
                  </p:oleObj>
                </mc:Choice>
                <mc:Fallback>
                  <p:oleObj name="Equation" r:id="rId7" imgW="18669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 y="928"/>
                          <a:ext cx="1176"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807" name="Object 7"/>
            <p:cNvGraphicFramePr>
              <a:graphicFrameLocks noChangeAspect="1"/>
            </p:cNvGraphicFramePr>
            <p:nvPr/>
          </p:nvGraphicFramePr>
          <p:xfrm>
            <a:off x="192" y="1558"/>
            <a:ext cx="1752" cy="232"/>
          </p:xfrm>
          <a:graphic>
            <a:graphicData uri="http://schemas.openxmlformats.org/presentationml/2006/ole">
              <mc:AlternateContent xmlns:mc="http://schemas.openxmlformats.org/markup-compatibility/2006">
                <mc:Choice xmlns:v="urn:schemas-microsoft-com:vml" Requires="v">
                  <p:oleObj spid="_x0000_s7173" name="Equation" r:id="rId9" imgW="2781300" imgH="368300" progId="Equation.DSMT4">
                    <p:embed/>
                  </p:oleObj>
                </mc:Choice>
                <mc:Fallback>
                  <p:oleObj name="Equation" r:id="rId9" imgW="2781300" imgH="3683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 y="1558"/>
                          <a:ext cx="175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808" name="Object 8"/>
            <p:cNvGraphicFramePr>
              <a:graphicFrameLocks noChangeAspect="1"/>
            </p:cNvGraphicFramePr>
            <p:nvPr/>
          </p:nvGraphicFramePr>
          <p:xfrm>
            <a:off x="286" y="1256"/>
            <a:ext cx="1792" cy="224"/>
          </p:xfrm>
          <a:graphic>
            <a:graphicData uri="http://schemas.openxmlformats.org/presentationml/2006/ole">
              <mc:AlternateContent xmlns:mc="http://schemas.openxmlformats.org/markup-compatibility/2006">
                <mc:Choice xmlns:v="urn:schemas-microsoft-com:vml" Requires="v">
                  <p:oleObj spid="_x0000_s7174" name="Equation" r:id="rId11" imgW="2844800" imgH="355600" progId="Equation.DSMT4">
                    <p:embed/>
                  </p:oleObj>
                </mc:Choice>
                <mc:Fallback>
                  <p:oleObj name="Equation" r:id="rId11" imgW="28448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6" y="1256"/>
                          <a:ext cx="1792"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809" name="Object 9"/>
            <p:cNvGraphicFramePr>
              <a:graphicFrameLocks noChangeAspect="1"/>
            </p:cNvGraphicFramePr>
            <p:nvPr/>
          </p:nvGraphicFramePr>
          <p:xfrm>
            <a:off x="278" y="1874"/>
            <a:ext cx="2024" cy="224"/>
          </p:xfrm>
          <a:graphic>
            <a:graphicData uri="http://schemas.openxmlformats.org/presentationml/2006/ole">
              <mc:AlternateContent xmlns:mc="http://schemas.openxmlformats.org/markup-compatibility/2006">
                <mc:Choice xmlns:v="urn:schemas-microsoft-com:vml" Requires="v">
                  <p:oleObj spid="_x0000_s7175" name="Equation" r:id="rId13" imgW="3213100" imgH="355600" progId="Equation.DSMT4">
                    <p:embed/>
                  </p:oleObj>
                </mc:Choice>
                <mc:Fallback>
                  <p:oleObj name="Equation" r:id="rId13" imgW="3213100" imgH="355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 y="1874"/>
                          <a:ext cx="2024"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8202" name="Text Box 10"/>
          <p:cNvSpPr txBox="1">
            <a:spLocks noChangeArrowheads="1"/>
          </p:cNvSpPr>
          <p:nvPr/>
        </p:nvSpPr>
        <p:spPr bwMode="auto">
          <a:xfrm>
            <a:off x="1365250" y="8683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x</a:t>
            </a:r>
          </a:p>
        </p:txBody>
      </p:sp>
      <p:sp>
        <p:nvSpPr>
          <p:cNvPr id="8203" name="Text Box 11"/>
          <p:cNvSpPr txBox="1">
            <a:spLocks noChangeArrowheads="1"/>
          </p:cNvSpPr>
          <p:nvPr/>
        </p:nvSpPr>
        <p:spPr bwMode="auto">
          <a:xfrm>
            <a:off x="1260475" y="1897063"/>
            <a:ext cx="52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15</a:t>
            </a:r>
          </a:p>
        </p:txBody>
      </p:sp>
      <p:sp>
        <p:nvSpPr>
          <p:cNvPr id="8204" name="Text Box 12"/>
          <p:cNvSpPr txBox="1">
            <a:spLocks noChangeArrowheads="1"/>
          </p:cNvSpPr>
          <p:nvPr/>
        </p:nvSpPr>
        <p:spPr bwMode="auto">
          <a:xfrm>
            <a:off x="1279525" y="1392238"/>
            <a:ext cx="52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38</a:t>
            </a:r>
          </a:p>
        </p:txBody>
      </p:sp>
      <p:sp>
        <p:nvSpPr>
          <p:cNvPr id="8205" name="Text Box 13"/>
          <p:cNvSpPr txBox="1">
            <a:spLocks noChangeArrowheads="1"/>
          </p:cNvSpPr>
          <p:nvPr/>
        </p:nvSpPr>
        <p:spPr bwMode="auto">
          <a:xfrm>
            <a:off x="1250950" y="2373313"/>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NA</a:t>
            </a:r>
          </a:p>
        </p:txBody>
      </p:sp>
      <p:sp>
        <p:nvSpPr>
          <p:cNvPr id="8206" name="Text Box 14"/>
          <p:cNvSpPr txBox="1">
            <a:spLocks noChangeArrowheads="1"/>
          </p:cNvSpPr>
          <p:nvPr/>
        </p:nvSpPr>
        <p:spPr bwMode="auto">
          <a:xfrm>
            <a:off x="1270000" y="289718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-3</a:t>
            </a:r>
          </a:p>
        </p:txBody>
      </p:sp>
      <p:graphicFrame>
        <p:nvGraphicFramePr>
          <p:cNvPr id="8207" name="Object 15"/>
          <p:cNvGraphicFramePr>
            <a:graphicFrameLocks noChangeAspect="1"/>
          </p:cNvGraphicFramePr>
          <p:nvPr/>
        </p:nvGraphicFramePr>
        <p:xfrm>
          <a:off x="3181350" y="3546475"/>
          <a:ext cx="2209800" cy="431800"/>
        </p:xfrm>
        <a:graphic>
          <a:graphicData uri="http://schemas.openxmlformats.org/presentationml/2006/ole">
            <mc:AlternateContent xmlns:mc="http://schemas.openxmlformats.org/markup-compatibility/2006">
              <mc:Choice xmlns:v="urn:schemas-microsoft-com:vml" Requires="v">
                <p:oleObj spid="_x0000_s7176" name="Equation" r:id="rId15" imgW="2209800" imgH="431800" progId="Equation.DSMT4">
                  <p:embed/>
                </p:oleObj>
              </mc:Choice>
              <mc:Fallback>
                <p:oleObj name="Equation" r:id="rId15" imgW="2209800" imgH="431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81350" y="3546475"/>
                        <a:ext cx="2209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08" name="Object 16"/>
          <p:cNvGraphicFramePr>
            <a:graphicFrameLocks noChangeAspect="1"/>
          </p:cNvGraphicFramePr>
          <p:nvPr/>
        </p:nvGraphicFramePr>
        <p:xfrm>
          <a:off x="3127375" y="4108450"/>
          <a:ext cx="2717800" cy="431800"/>
        </p:xfrm>
        <a:graphic>
          <a:graphicData uri="http://schemas.openxmlformats.org/presentationml/2006/ole">
            <mc:AlternateContent xmlns:mc="http://schemas.openxmlformats.org/markup-compatibility/2006">
              <mc:Choice xmlns:v="urn:schemas-microsoft-com:vml" Requires="v">
                <p:oleObj spid="_x0000_s7177" name="Equation" r:id="rId17" imgW="2717800" imgH="431800" progId="Equation.DSMT4">
                  <p:embed/>
                </p:oleObj>
              </mc:Choice>
              <mc:Fallback>
                <p:oleObj name="Equation" r:id="rId17" imgW="2717800" imgH="4318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27375" y="4108450"/>
                        <a:ext cx="2717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9" name="Text Box 17"/>
          <p:cNvSpPr txBox="1">
            <a:spLocks noChangeArrowheads="1"/>
          </p:cNvSpPr>
          <p:nvPr/>
        </p:nvSpPr>
        <p:spPr bwMode="auto">
          <a:xfrm>
            <a:off x="3127375" y="4792663"/>
            <a:ext cx="1073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t>X = 80</a:t>
            </a:r>
          </a:p>
        </p:txBody>
      </p:sp>
    </p:spTree>
    <p:extLst>
      <p:ext uri="{BB962C8B-B14F-4D97-AF65-F5344CB8AC3E}">
        <p14:creationId xmlns:p14="http://schemas.microsoft.com/office/powerpoint/2010/main" val="2257129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02"/>
                                        </p:tgtEl>
                                        <p:attrNameLst>
                                          <p:attrName>style.visibility</p:attrName>
                                        </p:attrNameLst>
                                      </p:cBhvr>
                                      <p:to>
                                        <p:strVal val="visible"/>
                                      </p:to>
                                    </p:set>
                                    <p:anim calcmode="lin" valueType="num">
                                      <p:cBhvr additive="base">
                                        <p:cTn id="13" dur="500" fill="hold"/>
                                        <p:tgtEl>
                                          <p:spTgt spid="8202"/>
                                        </p:tgtEl>
                                        <p:attrNameLst>
                                          <p:attrName>ppt_x</p:attrName>
                                        </p:attrNameLst>
                                      </p:cBhvr>
                                      <p:tavLst>
                                        <p:tav tm="0">
                                          <p:val>
                                            <p:strVal val="0-#ppt_w/2"/>
                                          </p:val>
                                        </p:tav>
                                        <p:tav tm="100000">
                                          <p:val>
                                            <p:strVal val="#ppt_x"/>
                                          </p:val>
                                        </p:tav>
                                      </p:tavLst>
                                    </p:anim>
                                    <p:anim calcmode="lin" valueType="num">
                                      <p:cBhvr additive="base">
                                        <p:cTn id="14" dur="500" fill="hold"/>
                                        <p:tgtEl>
                                          <p:spTgt spid="820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03"/>
                                        </p:tgtEl>
                                        <p:attrNameLst>
                                          <p:attrName>style.visibility</p:attrName>
                                        </p:attrNameLst>
                                      </p:cBhvr>
                                      <p:to>
                                        <p:strVal val="visible"/>
                                      </p:to>
                                    </p:set>
                                    <p:anim calcmode="lin" valueType="num">
                                      <p:cBhvr additive="base">
                                        <p:cTn id="19" dur="500" fill="hold"/>
                                        <p:tgtEl>
                                          <p:spTgt spid="8203"/>
                                        </p:tgtEl>
                                        <p:attrNameLst>
                                          <p:attrName>ppt_x</p:attrName>
                                        </p:attrNameLst>
                                      </p:cBhvr>
                                      <p:tavLst>
                                        <p:tav tm="0">
                                          <p:val>
                                            <p:strVal val="0-#ppt_w/2"/>
                                          </p:val>
                                        </p:tav>
                                        <p:tav tm="100000">
                                          <p:val>
                                            <p:strVal val="#ppt_x"/>
                                          </p:val>
                                        </p:tav>
                                      </p:tavLst>
                                    </p:anim>
                                    <p:anim calcmode="lin" valueType="num">
                                      <p:cBhvr additive="base">
                                        <p:cTn id="20" dur="500" fill="hold"/>
                                        <p:tgtEl>
                                          <p:spTgt spid="820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04"/>
                                        </p:tgtEl>
                                        <p:attrNameLst>
                                          <p:attrName>style.visibility</p:attrName>
                                        </p:attrNameLst>
                                      </p:cBhvr>
                                      <p:to>
                                        <p:strVal val="visible"/>
                                      </p:to>
                                    </p:set>
                                    <p:anim calcmode="lin" valueType="num">
                                      <p:cBhvr additive="base">
                                        <p:cTn id="25" dur="500" fill="hold"/>
                                        <p:tgtEl>
                                          <p:spTgt spid="8204"/>
                                        </p:tgtEl>
                                        <p:attrNameLst>
                                          <p:attrName>ppt_x</p:attrName>
                                        </p:attrNameLst>
                                      </p:cBhvr>
                                      <p:tavLst>
                                        <p:tav tm="0">
                                          <p:val>
                                            <p:strVal val="0-#ppt_w/2"/>
                                          </p:val>
                                        </p:tav>
                                        <p:tav tm="100000">
                                          <p:val>
                                            <p:strVal val="#ppt_x"/>
                                          </p:val>
                                        </p:tav>
                                      </p:tavLst>
                                    </p:anim>
                                    <p:anim calcmode="lin" valueType="num">
                                      <p:cBhvr additive="base">
                                        <p:cTn id="26" dur="500" fill="hold"/>
                                        <p:tgtEl>
                                          <p:spTgt spid="820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205"/>
                                        </p:tgtEl>
                                        <p:attrNameLst>
                                          <p:attrName>style.visibility</p:attrName>
                                        </p:attrNameLst>
                                      </p:cBhvr>
                                      <p:to>
                                        <p:strVal val="visible"/>
                                      </p:to>
                                    </p:set>
                                    <p:anim calcmode="lin" valueType="num">
                                      <p:cBhvr additive="base">
                                        <p:cTn id="31" dur="500" fill="hold"/>
                                        <p:tgtEl>
                                          <p:spTgt spid="8205"/>
                                        </p:tgtEl>
                                        <p:attrNameLst>
                                          <p:attrName>ppt_x</p:attrName>
                                        </p:attrNameLst>
                                      </p:cBhvr>
                                      <p:tavLst>
                                        <p:tav tm="0">
                                          <p:val>
                                            <p:strVal val="0-#ppt_w/2"/>
                                          </p:val>
                                        </p:tav>
                                        <p:tav tm="100000">
                                          <p:val>
                                            <p:strVal val="#ppt_x"/>
                                          </p:val>
                                        </p:tav>
                                      </p:tavLst>
                                    </p:anim>
                                    <p:anim calcmode="lin" valueType="num">
                                      <p:cBhvr additive="base">
                                        <p:cTn id="32" dur="500" fill="hold"/>
                                        <p:tgtEl>
                                          <p:spTgt spid="820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206"/>
                                        </p:tgtEl>
                                        <p:attrNameLst>
                                          <p:attrName>style.visibility</p:attrName>
                                        </p:attrNameLst>
                                      </p:cBhvr>
                                      <p:to>
                                        <p:strVal val="visible"/>
                                      </p:to>
                                    </p:set>
                                    <p:anim calcmode="lin" valueType="num">
                                      <p:cBhvr additive="base">
                                        <p:cTn id="37" dur="500" fill="hold"/>
                                        <p:tgtEl>
                                          <p:spTgt spid="8206"/>
                                        </p:tgtEl>
                                        <p:attrNameLst>
                                          <p:attrName>ppt_x</p:attrName>
                                        </p:attrNameLst>
                                      </p:cBhvr>
                                      <p:tavLst>
                                        <p:tav tm="0">
                                          <p:val>
                                            <p:strVal val="0-#ppt_w/2"/>
                                          </p:val>
                                        </p:tav>
                                        <p:tav tm="100000">
                                          <p:val>
                                            <p:strVal val="#ppt_x"/>
                                          </p:val>
                                        </p:tav>
                                      </p:tavLst>
                                    </p:anim>
                                    <p:anim calcmode="lin" valueType="num">
                                      <p:cBhvr additive="base">
                                        <p:cTn id="38" dur="500" fill="hold"/>
                                        <p:tgtEl>
                                          <p:spTgt spid="820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8207"/>
                                        </p:tgtEl>
                                        <p:attrNameLst>
                                          <p:attrName>style.visibility</p:attrName>
                                        </p:attrNameLst>
                                      </p:cBhvr>
                                      <p:to>
                                        <p:strVal val="visible"/>
                                      </p:to>
                                    </p:set>
                                    <p:anim calcmode="lin" valueType="num">
                                      <p:cBhvr additive="base">
                                        <p:cTn id="43" dur="500" fill="hold"/>
                                        <p:tgtEl>
                                          <p:spTgt spid="8207"/>
                                        </p:tgtEl>
                                        <p:attrNameLst>
                                          <p:attrName>ppt_x</p:attrName>
                                        </p:attrNameLst>
                                      </p:cBhvr>
                                      <p:tavLst>
                                        <p:tav tm="0">
                                          <p:val>
                                            <p:strVal val="0-#ppt_w/2"/>
                                          </p:val>
                                        </p:tav>
                                        <p:tav tm="100000">
                                          <p:val>
                                            <p:strVal val="#ppt_x"/>
                                          </p:val>
                                        </p:tav>
                                      </p:tavLst>
                                    </p:anim>
                                    <p:anim calcmode="lin" valueType="num">
                                      <p:cBhvr additive="base">
                                        <p:cTn id="44" dur="500" fill="hold"/>
                                        <p:tgtEl>
                                          <p:spTgt spid="820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8208"/>
                                        </p:tgtEl>
                                        <p:attrNameLst>
                                          <p:attrName>style.visibility</p:attrName>
                                        </p:attrNameLst>
                                      </p:cBhvr>
                                      <p:to>
                                        <p:strVal val="visible"/>
                                      </p:to>
                                    </p:set>
                                    <p:anim calcmode="lin" valueType="num">
                                      <p:cBhvr additive="base">
                                        <p:cTn id="49" dur="500" fill="hold"/>
                                        <p:tgtEl>
                                          <p:spTgt spid="8208"/>
                                        </p:tgtEl>
                                        <p:attrNameLst>
                                          <p:attrName>ppt_x</p:attrName>
                                        </p:attrNameLst>
                                      </p:cBhvr>
                                      <p:tavLst>
                                        <p:tav tm="0">
                                          <p:val>
                                            <p:strVal val="0-#ppt_w/2"/>
                                          </p:val>
                                        </p:tav>
                                        <p:tav tm="100000">
                                          <p:val>
                                            <p:strVal val="#ppt_x"/>
                                          </p:val>
                                        </p:tav>
                                      </p:tavLst>
                                    </p:anim>
                                    <p:anim calcmode="lin" valueType="num">
                                      <p:cBhvr additive="base">
                                        <p:cTn id="50" dur="500" fill="hold"/>
                                        <p:tgtEl>
                                          <p:spTgt spid="8208"/>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209"/>
                                        </p:tgtEl>
                                        <p:attrNameLst>
                                          <p:attrName>style.visibility</p:attrName>
                                        </p:attrNameLst>
                                      </p:cBhvr>
                                      <p:to>
                                        <p:strVal val="visible"/>
                                      </p:to>
                                    </p:set>
                                    <p:anim calcmode="lin" valueType="num">
                                      <p:cBhvr additive="base">
                                        <p:cTn id="55" dur="500" fill="hold"/>
                                        <p:tgtEl>
                                          <p:spTgt spid="8209"/>
                                        </p:tgtEl>
                                        <p:attrNameLst>
                                          <p:attrName>ppt_x</p:attrName>
                                        </p:attrNameLst>
                                      </p:cBhvr>
                                      <p:tavLst>
                                        <p:tav tm="0">
                                          <p:val>
                                            <p:strVal val="0-#ppt_w/2"/>
                                          </p:val>
                                        </p:tav>
                                        <p:tav tm="100000">
                                          <p:val>
                                            <p:strVal val="#ppt_x"/>
                                          </p:val>
                                        </p:tav>
                                      </p:tavLst>
                                    </p:anim>
                                    <p:anim calcmode="lin" valueType="num">
                                      <p:cBhvr additive="base">
                                        <p:cTn id="56" dur="500" fill="hold"/>
                                        <p:tgtEl>
                                          <p:spTgt spid="82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autoUpdateAnimBg="0"/>
      <p:bldP spid="8203" grpId="0" autoUpdateAnimBg="0"/>
      <p:bldP spid="8204" grpId="0" autoUpdateAnimBg="0"/>
      <p:bldP spid="8205" grpId="0" autoUpdateAnimBg="0"/>
      <p:bldP spid="8206" grpId="0" autoUpdateAnimBg="0"/>
      <p:bldP spid="820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2"/>
          <p:cNvGraphicFramePr>
            <a:graphicFrameLocks noChangeAspect="1"/>
          </p:cNvGraphicFramePr>
          <p:nvPr/>
        </p:nvGraphicFramePr>
        <p:xfrm>
          <a:off x="260350" y="266700"/>
          <a:ext cx="3479800" cy="381000"/>
        </p:xfrm>
        <a:graphic>
          <a:graphicData uri="http://schemas.openxmlformats.org/presentationml/2006/ole">
            <mc:AlternateContent xmlns:mc="http://schemas.openxmlformats.org/markup-compatibility/2006">
              <mc:Choice xmlns:v="urn:schemas-microsoft-com:vml" Requires="v">
                <p:oleObj spid="_x0000_s8194" name="Equation" r:id="rId3" imgW="3479800" imgH="381000" progId="Equation.DSMT4">
                  <p:embed/>
                </p:oleObj>
              </mc:Choice>
              <mc:Fallback>
                <p:oleObj name="Equation" r:id="rId3" imgW="3479800" imgH="381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350" y="266700"/>
                        <a:ext cx="3479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3"/>
          <p:cNvGrpSpPr>
            <a:grpSpLocks/>
          </p:cNvGrpSpPr>
          <p:nvPr/>
        </p:nvGrpSpPr>
        <p:grpSpPr bwMode="auto">
          <a:xfrm>
            <a:off x="2733675" y="911225"/>
            <a:ext cx="3349625" cy="2390775"/>
            <a:chOff x="192" y="592"/>
            <a:chExt cx="2110" cy="1506"/>
          </a:xfrm>
        </p:grpSpPr>
        <p:graphicFrame>
          <p:nvGraphicFramePr>
            <p:cNvPr id="34831" name="Object 4"/>
            <p:cNvGraphicFramePr>
              <a:graphicFrameLocks noChangeAspect="1"/>
            </p:cNvGraphicFramePr>
            <p:nvPr/>
          </p:nvGraphicFramePr>
          <p:xfrm>
            <a:off x="212" y="592"/>
            <a:ext cx="1280" cy="232"/>
          </p:xfrm>
          <a:graphic>
            <a:graphicData uri="http://schemas.openxmlformats.org/presentationml/2006/ole">
              <mc:AlternateContent xmlns:mc="http://schemas.openxmlformats.org/markup-compatibility/2006">
                <mc:Choice xmlns:v="urn:schemas-microsoft-com:vml" Requires="v">
                  <p:oleObj spid="_x0000_s8195" name="Equation" r:id="rId5" imgW="2032000" imgH="368300" progId="Equation.DSMT4">
                    <p:embed/>
                  </p:oleObj>
                </mc:Choice>
                <mc:Fallback>
                  <p:oleObj name="Equation" r:id="rId5" imgW="2032000" imgH="368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 y="592"/>
                          <a:ext cx="1280"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32" name="Object 5"/>
            <p:cNvGraphicFramePr>
              <a:graphicFrameLocks noChangeAspect="1"/>
            </p:cNvGraphicFramePr>
            <p:nvPr/>
          </p:nvGraphicFramePr>
          <p:xfrm>
            <a:off x="210" y="928"/>
            <a:ext cx="1176" cy="232"/>
          </p:xfrm>
          <a:graphic>
            <a:graphicData uri="http://schemas.openxmlformats.org/presentationml/2006/ole">
              <mc:AlternateContent xmlns:mc="http://schemas.openxmlformats.org/markup-compatibility/2006">
                <mc:Choice xmlns:v="urn:schemas-microsoft-com:vml" Requires="v">
                  <p:oleObj spid="_x0000_s8196" name="Equation" r:id="rId7" imgW="1866900" imgH="368300" progId="Equation.DSMT4">
                    <p:embed/>
                  </p:oleObj>
                </mc:Choice>
                <mc:Fallback>
                  <p:oleObj name="Equation" r:id="rId7" imgW="1866900" imgH="368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 y="928"/>
                          <a:ext cx="1176"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33" name="Object 6"/>
            <p:cNvGraphicFramePr>
              <a:graphicFrameLocks noChangeAspect="1"/>
            </p:cNvGraphicFramePr>
            <p:nvPr/>
          </p:nvGraphicFramePr>
          <p:xfrm>
            <a:off x="192" y="1558"/>
            <a:ext cx="1752" cy="232"/>
          </p:xfrm>
          <a:graphic>
            <a:graphicData uri="http://schemas.openxmlformats.org/presentationml/2006/ole">
              <mc:AlternateContent xmlns:mc="http://schemas.openxmlformats.org/markup-compatibility/2006">
                <mc:Choice xmlns:v="urn:schemas-microsoft-com:vml" Requires="v">
                  <p:oleObj spid="_x0000_s8197" name="Equation" r:id="rId9" imgW="2781300" imgH="368300" progId="Equation.DSMT4">
                    <p:embed/>
                  </p:oleObj>
                </mc:Choice>
                <mc:Fallback>
                  <p:oleObj name="Equation" r:id="rId9" imgW="2781300" imgH="3683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 y="1558"/>
                          <a:ext cx="1752" cy="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34" name="Object 7"/>
            <p:cNvGraphicFramePr>
              <a:graphicFrameLocks noChangeAspect="1"/>
            </p:cNvGraphicFramePr>
            <p:nvPr/>
          </p:nvGraphicFramePr>
          <p:xfrm>
            <a:off x="286" y="1256"/>
            <a:ext cx="1792" cy="224"/>
          </p:xfrm>
          <a:graphic>
            <a:graphicData uri="http://schemas.openxmlformats.org/presentationml/2006/ole">
              <mc:AlternateContent xmlns:mc="http://schemas.openxmlformats.org/markup-compatibility/2006">
                <mc:Choice xmlns:v="urn:schemas-microsoft-com:vml" Requires="v">
                  <p:oleObj spid="_x0000_s8198" name="Equation" r:id="rId11" imgW="2844800" imgH="355600" progId="Equation.DSMT4">
                    <p:embed/>
                  </p:oleObj>
                </mc:Choice>
                <mc:Fallback>
                  <p:oleObj name="Equation" r:id="rId11" imgW="2844800" imgH="355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6" y="1256"/>
                          <a:ext cx="1792"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35" name="Object 8"/>
            <p:cNvGraphicFramePr>
              <a:graphicFrameLocks noChangeAspect="1"/>
            </p:cNvGraphicFramePr>
            <p:nvPr/>
          </p:nvGraphicFramePr>
          <p:xfrm>
            <a:off x="278" y="1874"/>
            <a:ext cx="2024" cy="224"/>
          </p:xfrm>
          <a:graphic>
            <a:graphicData uri="http://schemas.openxmlformats.org/presentationml/2006/ole">
              <mc:AlternateContent xmlns:mc="http://schemas.openxmlformats.org/markup-compatibility/2006">
                <mc:Choice xmlns:v="urn:schemas-microsoft-com:vml" Requires="v">
                  <p:oleObj spid="_x0000_s8199" name="Equation" r:id="rId13" imgW="3213100" imgH="355600" progId="Equation.DSMT4">
                    <p:embed/>
                  </p:oleObj>
                </mc:Choice>
                <mc:Fallback>
                  <p:oleObj name="Equation" r:id="rId13" imgW="3213100" imgH="355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 y="1874"/>
                          <a:ext cx="2024" cy="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9225" name="Text Box 9"/>
          <p:cNvSpPr txBox="1">
            <a:spLocks noChangeArrowheads="1"/>
          </p:cNvSpPr>
          <p:nvPr/>
        </p:nvSpPr>
        <p:spPr bwMode="auto">
          <a:xfrm>
            <a:off x="1974850" y="839788"/>
            <a:ext cx="62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-19</a:t>
            </a:r>
          </a:p>
        </p:txBody>
      </p:sp>
      <p:sp>
        <p:nvSpPr>
          <p:cNvPr id="9226" name="Text Box 10"/>
          <p:cNvSpPr txBox="1">
            <a:spLocks noChangeArrowheads="1"/>
          </p:cNvSpPr>
          <p:nvPr/>
        </p:nvSpPr>
        <p:spPr bwMode="auto">
          <a:xfrm>
            <a:off x="1993900" y="1868488"/>
            <a:ext cx="52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63</a:t>
            </a:r>
          </a:p>
        </p:txBody>
      </p:sp>
      <p:sp>
        <p:nvSpPr>
          <p:cNvPr id="9227" name="Text Box 11"/>
          <p:cNvSpPr txBox="1">
            <a:spLocks noChangeArrowheads="1"/>
          </p:cNvSpPr>
          <p:nvPr/>
        </p:nvSpPr>
        <p:spPr bwMode="auto">
          <a:xfrm>
            <a:off x="1965325" y="1363663"/>
            <a:ext cx="52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a:t>
            </a:r>
          </a:p>
        </p:txBody>
      </p:sp>
      <p:sp>
        <p:nvSpPr>
          <p:cNvPr id="9228" name="Text Box 12"/>
          <p:cNvSpPr txBox="1">
            <a:spLocks noChangeArrowheads="1"/>
          </p:cNvSpPr>
          <p:nvPr/>
        </p:nvSpPr>
        <p:spPr bwMode="auto">
          <a:xfrm>
            <a:off x="2070100" y="23447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x</a:t>
            </a:r>
          </a:p>
        </p:txBody>
      </p:sp>
      <p:sp>
        <p:nvSpPr>
          <p:cNvPr id="9229" name="Text Box 13"/>
          <p:cNvSpPr txBox="1">
            <a:spLocks noChangeArrowheads="1"/>
          </p:cNvSpPr>
          <p:nvPr/>
        </p:nvSpPr>
        <p:spPr bwMode="auto">
          <a:xfrm>
            <a:off x="2032000" y="28686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FF0000"/>
                </a:solidFill>
              </a:rPr>
              <a:t>6</a:t>
            </a:r>
          </a:p>
        </p:txBody>
      </p:sp>
      <p:graphicFrame>
        <p:nvGraphicFramePr>
          <p:cNvPr id="9230" name="Object 14"/>
          <p:cNvGraphicFramePr>
            <a:graphicFrameLocks noChangeAspect="1"/>
          </p:cNvGraphicFramePr>
          <p:nvPr/>
        </p:nvGraphicFramePr>
        <p:xfrm>
          <a:off x="638175" y="3994150"/>
          <a:ext cx="2209800" cy="431800"/>
        </p:xfrm>
        <a:graphic>
          <a:graphicData uri="http://schemas.openxmlformats.org/presentationml/2006/ole">
            <mc:AlternateContent xmlns:mc="http://schemas.openxmlformats.org/markup-compatibility/2006">
              <mc:Choice xmlns:v="urn:schemas-microsoft-com:vml" Requires="v">
                <p:oleObj spid="_x0000_s8200" name="Equation" r:id="rId15" imgW="2209800" imgH="431800" progId="Equation.DSMT4">
                  <p:embed/>
                </p:oleObj>
              </mc:Choice>
              <mc:Fallback>
                <p:oleObj name="Equation" r:id="rId15" imgW="2209800" imgH="431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8175" y="3994150"/>
                        <a:ext cx="2209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31" name="Object 15"/>
          <p:cNvGraphicFramePr>
            <a:graphicFrameLocks noChangeAspect="1"/>
          </p:cNvGraphicFramePr>
          <p:nvPr/>
        </p:nvGraphicFramePr>
        <p:xfrm>
          <a:off x="679450" y="4600575"/>
          <a:ext cx="2908300" cy="838200"/>
        </p:xfrm>
        <a:graphic>
          <a:graphicData uri="http://schemas.openxmlformats.org/presentationml/2006/ole">
            <mc:AlternateContent xmlns:mc="http://schemas.openxmlformats.org/markup-compatibility/2006">
              <mc:Choice xmlns:v="urn:schemas-microsoft-com:vml" Requires="v">
                <p:oleObj spid="_x0000_s8201" name="Equation" r:id="rId17" imgW="2908300" imgH="838200" progId="Equation.DSMT4">
                  <p:embed/>
                </p:oleObj>
              </mc:Choice>
              <mc:Fallback>
                <p:oleObj name="Equation" r:id="rId17" imgW="2908300" imgH="8382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9450" y="4600575"/>
                        <a:ext cx="29083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32" name="Text Box 16"/>
          <p:cNvSpPr txBox="1">
            <a:spLocks noChangeArrowheads="1"/>
          </p:cNvSpPr>
          <p:nvPr/>
        </p:nvSpPr>
        <p:spPr bwMode="auto">
          <a:xfrm>
            <a:off x="1069975" y="1344613"/>
            <a:ext cx="693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a:solidFill>
                  <a:srgbClr val="006600"/>
                </a:solidFill>
              </a:rPr>
              <a:t>353</a:t>
            </a:r>
          </a:p>
        </p:txBody>
      </p:sp>
      <p:graphicFrame>
        <p:nvGraphicFramePr>
          <p:cNvPr id="9233" name="Object 17"/>
          <p:cNvGraphicFramePr>
            <a:graphicFrameLocks noChangeAspect="1"/>
          </p:cNvGraphicFramePr>
          <p:nvPr/>
        </p:nvGraphicFramePr>
        <p:xfrm>
          <a:off x="4984750" y="3857625"/>
          <a:ext cx="2032000" cy="723900"/>
        </p:xfrm>
        <a:graphic>
          <a:graphicData uri="http://schemas.openxmlformats.org/presentationml/2006/ole">
            <mc:AlternateContent xmlns:mc="http://schemas.openxmlformats.org/markup-compatibility/2006">
              <mc:Choice xmlns:v="urn:schemas-microsoft-com:vml" Requires="v">
                <p:oleObj spid="_x0000_s8202" name="Equation" r:id="rId19" imgW="2032000" imgH="723900" progId="Equation.DSMT4">
                  <p:embed/>
                </p:oleObj>
              </mc:Choice>
              <mc:Fallback>
                <p:oleObj name="Equation" r:id="rId19" imgW="2032000" imgH="7239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84750" y="3857625"/>
                        <a:ext cx="20320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34" name="Object 18"/>
          <p:cNvGraphicFramePr>
            <a:graphicFrameLocks noChangeAspect="1"/>
          </p:cNvGraphicFramePr>
          <p:nvPr/>
        </p:nvGraphicFramePr>
        <p:xfrm>
          <a:off x="4927600" y="4686300"/>
          <a:ext cx="2755900" cy="723900"/>
        </p:xfrm>
        <a:graphic>
          <a:graphicData uri="http://schemas.openxmlformats.org/presentationml/2006/ole">
            <mc:AlternateContent xmlns:mc="http://schemas.openxmlformats.org/markup-compatibility/2006">
              <mc:Choice xmlns:v="urn:schemas-microsoft-com:vml" Requires="v">
                <p:oleObj spid="_x0000_s8203" name="Equation" r:id="rId21" imgW="2755900" imgH="723900" progId="Equation.DSMT4">
                  <p:embed/>
                </p:oleObj>
              </mc:Choice>
              <mc:Fallback>
                <p:oleObj name="Equation" r:id="rId21" imgW="2755900" imgH="7239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927600" y="4686300"/>
                        <a:ext cx="275590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35" name="Object 19"/>
          <p:cNvGraphicFramePr>
            <a:graphicFrameLocks noChangeAspect="1"/>
          </p:cNvGraphicFramePr>
          <p:nvPr/>
        </p:nvGraphicFramePr>
        <p:xfrm>
          <a:off x="4962525" y="5619750"/>
          <a:ext cx="1562100" cy="381000"/>
        </p:xfrm>
        <a:graphic>
          <a:graphicData uri="http://schemas.openxmlformats.org/presentationml/2006/ole">
            <mc:AlternateContent xmlns:mc="http://schemas.openxmlformats.org/markup-compatibility/2006">
              <mc:Choice xmlns:v="urn:schemas-microsoft-com:vml" Requires="v">
                <p:oleObj spid="_x0000_s8204" name="Equation" r:id="rId23" imgW="1562100" imgH="381000" progId="Equation.DSMT4">
                  <p:embed/>
                </p:oleObj>
              </mc:Choice>
              <mc:Fallback>
                <p:oleObj name="Equation" r:id="rId23" imgW="1562100" imgH="3810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962525" y="5619750"/>
                        <a:ext cx="15621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53741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25"/>
                                        </p:tgtEl>
                                        <p:attrNameLst>
                                          <p:attrName>style.visibility</p:attrName>
                                        </p:attrNameLst>
                                      </p:cBhvr>
                                      <p:to>
                                        <p:strVal val="visible"/>
                                      </p:to>
                                    </p:set>
                                    <p:anim calcmode="lin" valueType="num">
                                      <p:cBhvr additive="base">
                                        <p:cTn id="13" dur="500" fill="hold"/>
                                        <p:tgtEl>
                                          <p:spTgt spid="9225"/>
                                        </p:tgtEl>
                                        <p:attrNameLst>
                                          <p:attrName>ppt_x</p:attrName>
                                        </p:attrNameLst>
                                      </p:cBhvr>
                                      <p:tavLst>
                                        <p:tav tm="0">
                                          <p:val>
                                            <p:strVal val="0-#ppt_w/2"/>
                                          </p:val>
                                        </p:tav>
                                        <p:tav tm="100000">
                                          <p:val>
                                            <p:strVal val="#ppt_x"/>
                                          </p:val>
                                        </p:tav>
                                      </p:tavLst>
                                    </p:anim>
                                    <p:anim calcmode="lin" valueType="num">
                                      <p:cBhvr additive="base">
                                        <p:cTn id="14" dur="500" fill="hold"/>
                                        <p:tgtEl>
                                          <p:spTgt spid="922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27"/>
                                        </p:tgtEl>
                                        <p:attrNameLst>
                                          <p:attrName>style.visibility</p:attrName>
                                        </p:attrNameLst>
                                      </p:cBhvr>
                                      <p:to>
                                        <p:strVal val="visible"/>
                                      </p:to>
                                    </p:set>
                                    <p:anim calcmode="lin" valueType="num">
                                      <p:cBhvr additive="base">
                                        <p:cTn id="19" dur="500" fill="hold"/>
                                        <p:tgtEl>
                                          <p:spTgt spid="9227"/>
                                        </p:tgtEl>
                                        <p:attrNameLst>
                                          <p:attrName>ppt_x</p:attrName>
                                        </p:attrNameLst>
                                      </p:cBhvr>
                                      <p:tavLst>
                                        <p:tav tm="0">
                                          <p:val>
                                            <p:strVal val="0-#ppt_w/2"/>
                                          </p:val>
                                        </p:tav>
                                        <p:tav tm="100000">
                                          <p:val>
                                            <p:strVal val="#ppt_x"/>
                                          </p:val>
                                        </p:tav>
                                      </p:tavLst>
                                    </p:anim>
                                    <p:anim calcmode="lin" valueType="num">
                                      <p:cBhvr additive="base">
                                        <p:cTn id="20" dur="500" fill="hold"/>
                                        <p:tgtEl>
                                          <p:spTgt spid="922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26"/>
                                        </p:tgtEl>
                                        <p:attrNameLst>
                                          <p:attrName>style.visibility</p:attrName>
                                        </p:attrNameLst>
                                      </p:cBhvr>
                                      <p:to>
                                        <p:strVal val="visible"/>
                                      </p:to>
                                    </p:set>
                                    <p:anim calcmode="lin" valueType="num">
                                      <p:cBhvr additive="base">
                                        <p:cTn id="25" dur="500" fill="hold"/>
                                        <p:tgtEl>
                                          <p:spTgt spid="9226"/>
                                        </p:tgtEl>
                                        <p:attrNameLst>
                                          <p:attrName>ppt_x</p:attrName>
                                        </p:attrNameLst>
                                      </p:cBhvr>
                                      <p:tavLst>
                                        <p:tav tm="0">
                                          <p:val>
                                            <p:strVal val="0-#ppt_w/2"/>
                                          </p:val>
                                        </p:tav>
                                        <p:tav tm="100000">
                                          <p:val>
                                            <p:strVal val="#ppt_x"/>
                                          </p:val>
                                        </p:tav>
                                      </p:tavLst>
                                    </p:anim>
                                    <p:anim calcmode="lin" valueType="num">
                                      <p:cBhvr additive="base">
                                        <p:cTn id="26" dur="500" fill="hold"/>
                                        <p:tgtEl>
                                          <p:spTgt spid="922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28"/>
                                        </p:tgtEl>
                                        <p:attrNameLst>
                                          <p:attrName>style.visibility</p:attrName>
                                        </p:attrNameLst>
                                      </p:cBhvr>
                                      <p:to>
                                        <p:strVal val="visible"/>
                                      </p:to>
                                    </p:set>
                                    <p:anim calcmode="lin" valueType="num">
                                      <p:cBhvr additive="base">
                                        <p:cTn id="31" dur="500" fill="hold"/>
                                        <p:tgtEl>
                                          <p:spTgt spid="9228"/>
                                        </p:tgtEl>
                                        <p:attrNameLst>
                                          <p:attrName>ppt_x</p:attrName>
                                        </p:attrNameLst>
                                      </p:cBhvr>
                                      <p:tavLst>
                                        <p:tav tm="0">
                                          <p:val>
                                            <p:strVal val="0-#ppt_w/2"/>
                                          </p:val>
                                        </p:tav>
                                        <p:tav tm="100000">
                                          <p:val>
                                            <p:strVal val="#ppt_x"/>
                                          </p:val>
                                        </p:tav>
                                      </p:tavLst>
                                    </p:anim>
                                    <p:anim calcmode="lin" valueType="num">
                                      <p:cBhvr additive="base">
                                        <p:cTn id="32" dur="500" fill="hold"/>
                                        <p:tgtEl>
                                          <p:spTgt spid="922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29"/>
                                        </p:tgtEl>
                                        <p:attrNameLst>
                                          <p:attrName>style.visibility</p:attrName>
                                        </p:attrNameLst>
                                      </p:cBhvr>
                                      <p:to>
                                        <p:strVal val="visible"/>
                                      </p:to>
                                    </p:set>
                                    <p:anim calcmode="lin" valueType="num">
                                      <p:cBhvr additive="base">
                                        <p:cTn id="37" dur="500" fill="hold"/>
                                        <p:tgtEl>
                                          <p:spTgt spid="9229"/>
                                        </p:tgtEl>
                                        <p:attrNameLst>
                                          <p:attrName>ppt_x</p:attrName>
                                        </p:attrNameLst>
                                      </p:cBhvr>
                                      <p:tavLst>
                                        <p:tav tm="0">
                                          <p:val>
                                            <p:strVal val="0-#ppt_w/2"/>
                                          </p:val>
                                        </p:tav>
                                        <p:tav tm="100000">
                                          <p:val>
                                            <p:strVal val="#ppt_x"/>
                                          </p:val>
                                        </p:tav>
                                      </p:tavLst>
                                    </p:anim>
                                    <p:anim calcmode="lin" valueType="num">
                                      <p:cBhvr additive="base">
                                        <p:cTn id="38" dur="500" fill="hold"/>
                                        <p:tgtEl>
                                          <p:spTgt spid="9229"/>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9230"/>
                                        </p:tgtEl>
                                        <p:attrNameLst>
                                          <p:attrName>style.visibility</p:attrName>
                                        </p:attrNameLst>
                                      </p:cBhvr>
                                      <p:to>
                                        <p:strVal val="visible"/>
                                      </p:to>
                                    </p:set>
                                    <p:anim calcmode="lin" valueType="num">
                                      <p:cBhvr additive="base">
                                        <p:cTn id="43" dur="500" fill="hold"/>
                                        <p:tgtEl>
                                          <p:spTgt spid="9230"/>
                                        </p:tgtEl>
                                        <p:attrNameLst>
                                          <p:attrName>ppt_x</p:attrName>
                                        </p:attrNameLst>
                                      </p:cBhvr>
                                      <p:tavLst>
                                        <p:tav tm="0">
                                          <p:val>
                                            <p:strVal val="0-#ppt_w/2"/>
                                          </p:val>
                                        </p:tav>
                                        <p:tav tm="100000">
                                          <p:val>
                                            <p:strVal val="#ppt_x"/>
                                          </p:val>
                                        </p:tav>
                                      </p:tavLst>
                                    </p:anim>
                                    <p:anim calcmode="lin" valueType="num">
                                      <p:cBhvr additive="base">
                                        <p:cTn id="44" dur="500" fill="hold"/>
                                        <p:tgtEl>
                                          <p:spTgt spid="923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9231"/>
                                        </p:tgtEl>
                                        <p:attrNameLst>
                                          <p:attrName>style.visibility</p:attrName>
                                        </p:attrNameLst>
                                      </p:cBhvr>
                                      <p:to>
                                        <p:strVal val="visible"/>
                                      </p:to>
                                    </p:set>
                                    <p:anim calcmode="lin" valueType="num">
                                      <p:cBhvr additive="base">
                                        <p:cTn id="49" dur="500" fill="hold"/>
                                        <p:tgtEl>
                                          <p:spTgt spid="9231"/>
                                        </p:tgtEl>
                                        <p:attrNameLst>
                                          <p:attrName>ppt_x</p:attrName>
                                        </p:attrNameLst>
                                      </p:cBhvr>
                                      <p:tavLst>
                                        <p:tav tm="0">
                                          <p:val>
                                            <p:strVal val="0-#ppt_w/2"/>
                                          </p:val>
                                        </p:tav>
                                        <p:tav tm="100000">
                                          <p:val>
                                            <p:strVal val="#ppt_x"/>
                                          </p:val>
                                        </p:tav>
                                      </p:tavLst>
                                    </p:anim>
                                    <p:anim calcmode="lin" valueType="num">
                                      <p:cBhvr additive="base">
                                        <p:cTn id="50" dur="500" fill="hold"/>
                                        <p:tgtEl>
                                          <p:spTgt spid="9231"/>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9232"/>
                                        </p:tgtEl>
                                        <p:attrNameLst>
                                          <p:attrName>style.visibility</p:attrName>
                                        </p:attrNameLst>
                                      </p:cBhvr>
                                      <p:to>
                                        <p:strVal val="visible"/>
                                      </p:to>
                                    </p:set>
                                    <p:anim calcmode="lin" valueType="num">
                                      <p:cBhvr additive="base">
                                        <p:cTn id="55" dur="500" fill="hold"/>
                                        <p:tgtEl>
                                          <p:spTgt spid="9232"/>
                                        </p:tgtEl>
                                        <p:attrNameLst>
                                          <p:attrName>ppt_x</p:attrName>
                                        </p:attrNameLst>
                                      </p:cBhvr>
                                      <p:tavLst>
                                        <p:tav tm="0">
                                          <p:val>
                                            <p:strVal val="0-#ppt_w/2"/>
                                          </p:val>
                                        </p:tav>
                                        <p:tav tm="100000">
                                          <p:val>
                                            <p:strVal val="#ppt_x"/>
                                          </p:val>
                                        </p:tav>
                                      </p:tavLst>
                                    </p:anim>
                                    <p:anim calcmode="lin" valueType="num">
                                      <p:cBhvr additive="base">
                                        <p:cTn id="56" dur="500" fill="hold"/>
                                        <p:tgtEl>
                                          <p:spTgt spid="923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9233"/>
                                        </p:tgtEl>
                                        <p:attrNameLst>
                                          <p:attrName>style.visibility</p:attrName>
                                        </p:attrNameLst>
                                      </p:cBhvr>
                                      <p:to>
                                        <p:strVal val="visible"/>
                                      </p:to>
                                    </p:set>
                                    <p:anim calcmode="lin" valueType="num">
                                      <p:cBhvr additive="base">
                                        <p:cTn id="61" dur="500" fill="hold"/>
                                        <p:tgtEl>
                                          <p:spTgt spid="9233"/>
                                        </p:tgtEl>
                                        <p:attrNameLst>
                                          <p:attrName>ppt_x</p:attrName>
                                        </p:attrNameLst>
                                      </p:cBhvr>
                                      <p:tavLst>
                                        <p:tav tm="0">
                                          <p:val>
                                            <p:strVal val="0-#ppt_w/2"/>
                                          </p:val>
                                        </p:tav>
                                        <p:tav tm="100000">
                                          <p:val>
                                            <p:strVal val="#ppt_x"/>
                                          </p:val>
                                        </p:tav>
                                      </p:tavLst>
                                    </p:anim>
                                    <p:anim calcmode="lin" valueType="num">
                                      <p:cBhvr additive="base">
                                        <p:cTn id="62" dur="500" fill="hold"/>
                                        <p:tgtEl>
                                          <p:spTgt spid="923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9234"/>
                                        </p:tgtEl>
                                        <p:attrNameLst>
                                          <p:attrName>style.visibility</p:attrName>
                                        </p:attrNameLst>
                                      </p:cBhvr>
                                      <p:to>
                                        <p:strVal val="visible"/>
                                      </p:to>
                                    </p:set>
                                    <p:anim calcmode="lin" valueType="num">
                                      <p:cBhvr additive="base">
                                        <p:cTn id="67" dur="500" fill="hold"/>
                                        <p:tgtEl>
                                          <p:spTgt spid="9234"/>
                                        </p:tgtEl>
                                        <p:attrNameLst>
                                          <p:attrName>ppt_x</p:attrName>
                                        </p:attrNameLst>
                                      </p:cBhvr>
                                      <p:tavLst>
                                        <p:tav tm="0">
                                          <p:val>
                                            <p:strVal val="0-#ppt_w/2"/>
                                          </p:val>
                                        </p:tav>
                                        <p:tav tm="100000">
                                          <p:val>
                                            <p:strVal val="#ppt_x"/>
                                          </p:val>
                                        </p:tav>
                                      </p:tavLst>
                                    </p:anim>
                                    <p:anim calcmode="lin" valueType="num">
                                      <p:cBhvr additive="base">
                                        <p:cTn id="68" dur="500" fill="hold"/>
                                        <p:tgtEl>
                                          <p:spTgt spid="9234"/>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nodeType="clickEffect">
                                  <p:stCondLst>
                                    <p:cond delay="0"/>
                                  </p:stCondLst>
                                  <p:childTnLst>
                                    <p:set>
                                      <p:cBhvr>
                                        <p:cTn id="72" dur="1" fill="hold">
                                          <p:stCondLst>
                                            <p:cond delay="0"/>
                                          </p:stCondLst>
                                        </p:cTn>
                                        <p:tgtEl>
                                          <p:spTgt spid="9235"/>
                                        </p:tgtEl>
                                        <p:attrNameLst>
                                          <p:attrName>style.visibility</p:attrName>
                                        </p:attrNameLst>
                                      </p:cBhvr>
                                      <p:to>
                                        <p:strVal val="visible"/>
                                      </p:to>
                                    </p:set>
                                    <p:anim calcmode="lin" valueType="num">
                                      <p:cBhvr additive="base">
                                        <p:cTn id="73" dur="500" fill="hold"/>
                                        <p:tgtEl>
                                          <p:spTgt spid="9235"/>
                                        </p:tgtEl>
                                        <p:attrNameLst>
                                          <p:attrName>ppt_x</p:attrName>
                                        </p:attrNameLst>
                                      </p:cBhvr>
                                      <p:tavLst>
                                        <p:tav tm="0">
                                          <p:val>
                                            <p:strVal val="0-#ppt_w/2"/>
                                          </p:val>
                                        </p:tav>
                                        <p:tav tm="100000">
                                          <p:val>
                                            <p:strVal val="#ppt_x"/>
                                          </p:val>
                                        </p:tav>
                                      </p:tavLst>
                                    </p:anim>
                                    <p:anim calcmode="lin" valueType="num">
                                      <p:cBhvr additive="base">
                                        <p:cTn id="74" dur="500" fill="hold"/>
                                        <p:tgtEl>
                                          <p:spTgt spid="92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utoUpdateAnimBg="0"/>
      <p:bldP spid="9226" grpId="0" autoUpdateAnimBg="0"/>
      <p:bldP spid="9227" grpId="0" autoUpdateAnimBg="0"/>
      <p:bldP spid="9228" grpId="0" autoUpdateAnimBg="0"/>
      <p:bldP spid="9229" grpId="0" autoUpdateAnimBg="0"/>
      <p:bldP spid="9232"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544</Words>
  <Application>Microsoft Office PowerPoint</Application>
  <PresentationFormat>On-screen Show (4:3)</PresentationFormat>
  <Paragraphs>100</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19</vt:i4>
      </vt:variant>
    </vt:vector>
  </HeadingPairs>
  <TitlesOfParts>
    <vt:vector size="23" baseType="lpstr">
      <vt:lpstr>Office Theme</vt:lpstr>
      <vt:lpstr>MathType 5.0 Equation</vt:lpstr>
      <vt:lpstr>MathType 4.0 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sabah</dc:creator>
  <cp:lastModifiedBy>s</cp:lastModifiedBy>
  <cp:revision>1</cp:revision>
  <dcterms:created xsi:type="dcterms:W3CDTF">2006-08-16T00:00:00Z</dcterms:created>
  <dcterms:modified xsi:type="dcterms:W3CDTF">2018-11-21T14:54:51Z</dcterms:modified>
</cp:coreProperties>
</file>