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42.wmf"/><Relationship Id="rId3" Type="http://schemas.openxmlformats.org/officeDocument/2006/relationships/image" Target="../media/image24.wmf"/><Relationship Id="rId7" Type="http://schemas.openxmlformats.org/officeDocument/2006/relationships/image" Target="../media/image41.wmf"/><Relationship Id="rId2" Type="http://schemas.openxmlformats.org/officeDocument/2006/relationships/image" Target="../media/image23.wmf"/><Relationship Id="rId1" Type="http://schemas.openxmlformats.org/officeDocument/2006/relationships/image" Target="../media/image40.wmf"/><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image" Target="../media/image25.wmf"/><Relationship Id="rId9" Type="http://schemas.openxmlformats.org/officeDocument/2006/relationships/image" Target="../media/image43.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image" Target="../media/image24.wmf"/><Relationship Id="rId7" Type="http://schemas.openxmlformats.org/officeDocument/2006/relationships/image" Target="../media/image41.wmf"/><Relationship Id="rId2" Type="http://schemas.openxmlformats.org/officeDocument/2006/relationships/image" Target="../media/image23.wmf"/><Relationship Id="rId1" Type="http://schemas.openxmlformats.org/officeDocument/2006/relationships/image" Target="../media/image44.wmf"/><Relationship Id="rId6" Type="http://schemas.openxmlformats.org/officeDocument/2006/relationships/image" Target="../media/image27.wmf"/><Relationship Id="rId5" Type="http://schemas.openxmlformats.org/officeDocument/2006/relationships/image" Target="../media/image26.wmf"/><Relationship Id="rId10" Type="http://schemas.openxmlformats.org/officeDocument/2006/relationships/image" Target="../media/image47.wmf"/><Relationship Id="rId4" Type="http://schemas.openxmlformats.org/officeDocument/2006/relationships/image" Target="../media/image25.wmf"/><Relationship Id="rId9" Type="http://schemas.openxmlformats.org/officeDocument/2006/relationships/image" Target="../media/image46.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49.wmf"/><Relationship Id="rId3" Type="http://schemas.openxmlformats.org/officeDocument/2006/relationships/image" Target="../media/image25.wmf"/><Relationship Id="rId7" Type="http://schemas.openxmlformats.org/officeDocument/2006/relationships/image" Target="../media/image48.wmf"/><Relationship Id="rId2" Type="http://schemas.openxmlformats.org/officeDocument/2006/relationships/image" Target="../media/image24.wmf"/><Relationship Id="rId1" Type="http://schemas.openxmlformats.org/officeDocument/2006/relationships/image" Target="../media/image23.wmf"/><Relationship Id="rId6" Type="http://schemas.openxmlformats.org/officeDocument/2006/relationships/image" Target="../media/image30.wmf"/><Relationship Id="rId5" Type="http://schemas.openxmlformats.org/officeDocument/2006/relationships/image" Target="../media/image27.wmf"/><Relationship Id="rId4" Type="http://schemas.openxmlformats.org/officeDocument/2006/relationships/image" Target="../media/image26.wmf"/></Relationships>
</file>

<file path=ppt/drawings/_rels/vmlDrawing13.vml.rels><?xml version="1.0" encoding="UTF-8" standalone="yes"?>
<Relationships xmlns="http://schemas.openxmlformats.org/package/2006/relationships"><Relationship Id="rId8" Type="http://schemas.openxmlformats.org/officeDocument/2006/relationships/image" Target="../media/image51.wmf"/><Relationship Id="rId3" Type="http://schemas.openxmlformats.org/officeDocument/2006/relationships/image" Target="../media/image25.wmf"/><Relationship Id="rId7" Type="http://schemas.openxmlformats.org/officeDocument/2006/relationships/image" Target="../media/image50.wmf"/><Relationship Id="rId2" Type="http://schemas.openxmlformats.org/officeDocument/2006/relationships/image" Target="../media/image24.wmf"/><Relationship Id="rId1" Type="http://schemas.openxmlformats.org/officeDocument/2006/relationships/image" Target="../media/image23.wmf"/><Relationship Id="rId6" Type="http://schemas.openxmlformats.org/officeDocument/2006/relationships/image" Target="../media/image30.wmf"/><Relationship Id="rId5" Type="http://schemas.openxmlformats.org/officeDocument/2006/relationships/image" Target="../media/image27.wmf"/><Relationship Id="rId4" Type="http://schemas.openxmlformats.org/officeDocument/2006/relationships/image" Target="../media/image26.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34.wmf"/><Relationship Id="rId13" Type="http://schemas.openxmlformats.org/officeDocument/2006/relationships/image" Target="../media/image57.wmf"/><Relationship Id="rId3" Type="http://schemas.openxmlformats.org/officeDocument/2006/relationships/image" Target="../media/image24.wmf"/><Relationship Id="rId7" Type="http://schemas.openxmlformats.org/officeDocument/2006/relationships/image" Target="../media/image30.wmf"/><Relationship Id="rId12" Type="http://schemas.openxmlformats.org/officeDocument/2006/relationships/image" Target="../media/image56.wmf"/><Relationship Id="rId2" Type="http://schemas.openxmlformats.org/officeDocument/2006/relationships/image" Target="../media/image23.wmf"/><Relationship Id="rId1" Type="http://schemas.openxmlformats.org/officeDocument/2006/relationships/image" Target="../media/image52.wmf"/><Relationship Id="rId6" Type="http://schemas.openxmlformats.org/officeDocument/2006/relationships/image" Target="../media/image27.wmf"/><Relationship Id="rId11" Type="http://schemas.openxmlformats.org/officeDocument/2006/relationships/image" Target="../media/image55.wmf"/><Relationship Id="rId5" Type="http://schemas.openxmlformats.org/officeDocument/2006/relationships/image" Target="../media/image26.wmf"/><Relationship Id="rId10" Type="http://schemas.openxmlformats.org/officeDocument/2006/relationships/image" Target="../media/image54.wmf"/><Relationship Id="rId4" Type="http://schemas.openxmlformats.org/officeDocument/2006/relationships/image" Target="../media/image25.wmf"/><Relationship Id="rId9" Type="http://schemas.openxmlformats.org/officeDocument/2006/relationships/image" Target="../media/image53.wmf"/><Relationship Id="rId14" Type="http://schemas.openxmlformats.org/officeDocument/2006/relationships/image" Target="../media/image58.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59.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62.wmf"/><Relationship Id="rId2" Type="http://schemas.openxmlformats.org/officeDocument/2006/relationships/image" Target="../media/image61.wmf"/><Relationship Id="rId1" Type="http://schemas.openxmlformats.org/officeDocument/2006/relationships/image" Target="../media/image60.wmf"/><Relationship Id="rId4" Type="http://schemas.openxmlformats.org/officeDocument/2006/relationships/image" Target="../media/image63.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66.wmf"/><Relationship Id="rId2" Type="http://schemas.openxmlformats.org/officeDocument/2006/relationships/image" Target="../media/image65.wmf"/><Relationship Id="rId1" Type="http://schemas.openxmlformats.org/officeDocument/2006/relationships/image" Target="../media/image64.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69.wmf"/><Relationship Id="rId2" Type="http://schemas.openxmlformats.org/officeDocument/2006/relationships/image" Target="../media/image68.wmf"/><Relationship Id="rId1" Type="http://schemas.openxmlformats.org/officeDocument/2006/relationships/image" Target="../media/image6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5" Type="http://schemas.openxmlformats.org/officeDocument/2006/relationships/image" Target="../media/image10.wmf"/><Relationship Id="rId4"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3.wmf"/><Relationship Id="rId7" Type="http://schemas.openxmlformats.org/officeDocument/2006/relationships/image" Target="../media/image17.wmf"/><Relationship Id="rId2" Type="http://schemas.openxmlformats.org/officeDocument/2006/relationships/image" Target="../media/image12.wmf"/><Relationship Id="rId1" Type="http://schemas.openxmlformats.org/officeDocument/2006/relationships/image" Target="../media/image11.wmf"/><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image" Target="../media/image24.wmf"/><Relationship Id="rId7" Type="http://schemas.openxmlformats.org/officeDocument/2006/relationships/image" Target="../media/image30.wmf"/><Relationship Id="rId2" Type="http://schemas.openxmlformats.org/officeDocument/2006/relationships/image" Target="../media/image23.wmf"/><Relationship Id="rId1" Type="http://schemas.openxmlformats.org/officeDocument/2006/relationships/image" Target="../media/image29.wmf"/><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image" Target="../media/image25.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33.wmf"/><Relationship Id="rId3" Type="http://schemas.openxmlformats.org/officeDocument/2006/relationships/image" Target="../media/image24.wmf"/><Relationship Id="rId7" Type="http://schemas.openxmlformats.org/officeDocument/2006/relationships/image" Target="../media/image30.wmf"/><Relationship Id="rId2" Type="http://schemas.openxmlformats.org/officeDocument/2006/relationships/image" Target="../media/image23.wmf"/><Relationship Id="rId1" Type="http://schemas.openxmlformats.org/officeDocument/2006/relationships/image" Target="../media/image32.wmf"/><Relationship Id="rId6" Type="http://schemas.openxmlformats.org/officeDocument/2006/relationships/image" Target="../media/image27.wmf"/><Relationship Id="rId11" Type="http://schemas.openxmlformats.org/officeDocument/2006/relationships/image" Target="../media/image36.wmf"/><Relationship Id="rId5" Type="http://schemas.openxmlformats.org/officeDocument/2006/relationships/image" Target="../media/image26.wmf"/><Relationship Id="rId10" Type="http://schemas.openxmlformats.org/officeDocument/2006/relationships/image" Target="../media/image35.wmf"/><Relationship Id="rId4" Type="http://schemas.openxmlformats.org/officeDocument/2006/relationships/image" Target="../media/image25.wmf"/><Relationship Id="rId9" Type="http://schemas.openxmlformats.org/officeDocument/2006/relationships/image" Target="../media/image34.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38.wmf"/><Relationship Id="rId3" Type="http://schemas.openxmlformats.org/officeDocument/2006/relationships/image" Target="../media/image24.wmf"/><Relationship Id="rId7" Type="http://schemas.openxmlformats.org/officeDocument/2006/relationships/image" Target="../media/image30.wmf"/><Relationship Id="rId2" Type="http://schemas.openxmlformats.org/officeDocument/2006/relationships/image" Target="../media/image23.wmf"/><Relationship Id="rId1" Type="http://schemas.openxmlformats.org/officeDocument/2006/relationships/image" Target="../media/image37.wmf"/><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image" Target="../media/image25.wmf"/><Relationship Id="rId9" Type="http://schemas.openxmlformats.org/officeDocument/2006/relationships/image" Target="../media/image3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ADBD89-67EC-4AD8-834C-FF36771E00AE}" type="datetimeFigureOut">
              <a:rPr lang="en-US" smtClean="0"/>
              <a:t>11/21/2018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65CB1E-C980-4549-98B2-B13EE384F448}" type="slidenum">
              <a:rPr lang="en-US" smtClean="0"/>
              <a:t>‹#›</a:t>
            </a:fld>
            <a:endParaRPr lang="en-US"/>
          </a:p>
        </p:txBody>
      </p:sp>
    </p:spTree>
    <p:extLst>
      <p:ext uri="{BB962C8B-B14F-4D97-AF65-F5344CB8AC3E}">
        <p14:creationId xmlns:p14="http://schemas.microsoft.com/office/powerpoint/2010/main" val="2592587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-5=151+(n-1)*(-4)</a:t>
            </a:r>
          </a:p>
          <a:p>
            <a:pPr eaLnBrk="1" hangingPunct="1">
              <a:spcBef>
                <a:spcPct val="0"/>
              </a:spcBef>
            </a:pPr>
            <a:r>
              <a:rPr lang="en-US" altLang="en-US" smtClean="0"/>
              <a:t>-5=151-4n+4</a:t>
            </a:r>
          </a:p>
          <a:p>
            <a:pPr eaLnBrk="1" hangingPunct="1">
              <a:spcBef>
                <a:spcPct val="0"/>
              </a:spcBef>
            </a:pPr>
            <a:r>
              <a:rPr lang="en-US" altLang="en-US" smtClean="0"/>
              <a:t>-9-151=-4n</a:t>
            </a:r>
          </a:p>
          <a:p>
            <a:pPr eaLnBrk="1" hangingPunct="1">
              <a:spcBef>
                <a:spcPct val="0"/>
              </a:spcBef>
            </a:pPr>
            <a:r>
              <a:rPr lang="en-US" altLang="en-US" smtClean="0"/>
              <a:t>160=4n</a:t>
            </a:r>
          </a:p>
          <a:p>
            <a:pPr eaLnBrk="1" hangingPunct="1">
              <a:spcBef>
                <a:spcPct val="0"/>
              </a:spcBef>
            </a:pPr>
            <a:r>
              <a:rPr lang="en-US" altLang="en-US" smtClean="0"/>
              <a:t>N=40</a:t>
            </a:r>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82DC840-2E2D-49F2-B8BE-A18B7B3B8B76}" type="slidenum">
              <a:rPr lang="en-US" altLang="en-US" smtClean="0">
                <a:latin typeface="Arial" pitchFamily="34" charset="0"/>
              </a:rPr>
              <a:pPr eaLnBrk="1" hangingPunct="1">
                <a:spcBef>
                  <a:spcPct val="0"/>
                </a:spcBef>
              </a:pPr>
              <a:t>1</a:t>
            </a:fld>
            <a:endParaRPr lang="en-US" alt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lt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p>
            <a:pPr>
              <a:defRPr/>
            </a:pPr>
            <a:endParaRPr lang="en-US" alt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pPr>
              <a:defRPr/>
            </a:pPr>
            <a:fld id="{642459DA-C438-4C96-8A02-8081C823DF53}" type="slidenum">
              <a:rPr lang="en-US" altLang="en-US" smtClean="0">
                <a:solidFill>
                  <a:srgbClr val="E7DEC9">
                    <a:shade val="50000"/>
                    <a:satMod val="200000"/>
                  </a:srgbClr>
                </a:solidFill>
              </a:rPr>
              <a:pPr>
                <a:defRPr/>
              </a:pPr>
              <a:t>‹#›</a:t>
            </a:fld>
            <a:endParaRPr lang="en-US" altLang="en-US">
              <a:solidFill>
                <a:srgbClr val="E7DEC9">
                  <a:shade val="50000"/>
                  <a:satMod val="200000"/>
                </a:srgbClr>
              </a:solidFill>
            </a:endParaRPr>
          </a:p>
        </p:txBody>
      </p:sp>
    </p:spTree>
    <p:extLst>
      <p:ext uri="{BB962C8B-B14F-4D97-AF65-F5344CB8AC3E}">
        <p14:creationId xmlns:p14="http://schemas.microsoft.com/office/powerpoint/2010/main" val="1335705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lt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p>
            <a:pPr>
              <a:defRPr/>
            </a:pPr>
            <a:endParaRPr lang="en-US" alt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pPr>
              <a:defRPr/>
            </a:pPr>
            <a:fld id="{D1D8342C-549C-4D58-A015-24E5D9D1B48D}" type="slidenum">
              <a:rPr lang="en-US" altLang="en-US" smtClean="0">
                <a:solidFill>
                  <a:srgbClr val="E7DEC9">
                    <a:shade val="50000"/>
                    <a:satMod val="200000"/>
                  </a:srgbClr>
                </a:solidFill>
              </a:rPr>
              <a:pPr>
                <a:defRPr/>
              </a:pPr>
              <a:t>‹#›</a:t>
            </a:fld>
            <a:endParaRPr lang="en-US" altLang="en-US">
              <a:solidFill>
                <a:srgbClr val="E7DEC9">
                  <a:shade val="50000"/>
                  <a:satMod val="200000"/>
                </a:srgbClr>
              </a:solidFill>
            </a:endParaRPr>
          </a:p>
        </p:txBody>
      </p:sp>
    </p:spTree>
    <p:extLst>
      <p:ext uri="{BB962C8B-B14F-4D97-AF65-F5344CB8AC3E}">
        <p14:creationId xmlns:p14="http://schemas.microsoft.com/office/powerpoint/2010/main" val="1955512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lt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p>
            <a:pPr>
              <a:defRPr/>
            </a:pPr>
            <a:endParaRPr lang="en-US" alt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pPr>
              <a:defRPr/>
            </a:pPr>
            <a:fld id="{4C8EB8AB-0E6C-4E01-A5C6-595B97091120}" type="slidenum">
              <a:rPr lang="en-US" altLang="en-US" smtClean="0">
                <a:solidFill>
                  <a:srgbClr val="E7DEC9">
                    <a:shade val="50000"/>
                    <a:satMod val="200000"/>
                  </a:srgbClr>
                </a:solidFill>
              </a:rPr>
              <a:pPr>
                <a:defRPr/>
              </a:pPr>
              <a:t>‹#›</a:t>
            </a:fld>
            <a:endParaRPr lang="en-US" altLang="en-US">
              <a:solidFill>
                <a:srgbClr val="E7DEC9">
                  <a:shade val="50000"/>
                  <a:satMod val="200000"/>
                </a:srgbClr>
              </a:solidFill>
            </a:endParaRPr>
          </a:p>
        </p:txBody>
      </p:sp>
    </p:spTree>
    <p:extLst>
      <p:ext uri="{BB962C8B-B14F-4D97-AF65-F5344CB8AC3E}">
        <p14:creationId xmlns:p14="http://schemas.microsoft.com/office/powerpoint/2010/main" val="4209560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lt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p>
            <a:pPr>
              <a:defRPr/>
            </a:pPr>
            <a:endParaRPr lang="en-US" alt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pPr>
              <a:defRPr/>
            </a:pPr>
            <a:fld id="{E17A3501-1B0D-4428-9F92-5662E3A5C99A}" type="slidenum">
              <a:rPr lang="en-US" altLang="en-US" smtClean="0">
                <a:solidFill>
                  <a:srgbClr val="E7DEC9">
                    <a:shade val="50000"/>
                    <a:satMod val="200000"/>
                  </a:srgbClr>
                </a:solidFill>
              </a:rPr>
              <a:pPr>
                <a:defRPr/>
              </a:pPr>
              <a:t>‹#›</a:t>
            </a:fld>
            <a:endParaRPr lang="en-US" altLang="en-US">
              <a:solidFill>
                <a:srgbClr val="E7DEC9">
                  <a:shade val="50000"/>
                  <a:satMod val="200000"/>
                </a:srgbClr>
              </a:solidFill>
            </a:endParaRPr>
          </a:p>
        </p:txBody>
      </p:sp>
    </p:spTree>
    <p:extLst>
      <p:ext uri="{BB962C8B-B14F-4D97-AF65-F5344CB8AC3E}">
        <p14:creationId xmlns:p14="http://schemas.microsoft.com/office/powerpoint/2010/main" val="548710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p>
            <a:pPr>
              <a:defRPr/>
            </a:pPr>
            <a:endParaRPr lang="en-US" alt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pPr>
              <a:defRPr/>
            </a:pPr>
            <a:fld id="{2E6AC6EE-92D9-4622-AE4C-E419CD05A154}" type="slidenum">
              <a:rPr lang="en-US" altLang="en-US" smtClean="0">
                <a:solidFill>
                  <a:srgbClr val="E7DEC9">
                    <a:shade val="50000"/>
                    <a:satMod val="200000"/>
                  </a:srgbClr>
                </a:solidFill>
              </a:rPr>
              <a:pPr>
                <a:defRPr/>
              </a:pPr>
              <a:t>‹#›</a:t>
            </a:fld>
            <a:endParaRPr lang="en-US" altLang="en-US">
              <a:solidFill>
                <a:srgbClr val="E7DEC9">
                  <a:shade val="50000"/>
                  <a:satMod val="200000"/>
                </a:srgbClr>
              </a:solidFill>
            </a:endParaRPr>
          </a:p>
        </p:txBody>
      </p:sp>
    </p:spTree>
    <p:extLst>
      <p:ext uri="{BB962C8B-B14F-4D97-AF65-F5344CB8AC3E}">
        <p14:creationId xmlns:p14="http://schemas.microsoft.com/office/powerpoint/2010/main" val="916056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ltLang="en-US">
              <a:solidFill>
                <a:srgbClr val="E7DEC9">
                  <a:shade val="50000"/>
                  <a:satMod val="200000"/>
                </a:srgbClr>
              </a:solidFill>
            </a:endParaRPr>
          </a:p>
        </p:txBody>
      </p:sp>
      <p:sp>
        <p:nvSpPr>
          <p:cNvPr id="6" name="Footer Placeholder 5"/>
          <p:cNvSpPr>
            <a:spLocks noGrp="1"/>
          </p:cNvSpPr>
          <p:nvPr>
            <p:ph type="ftr" sz="quarter" idx="11"/>
          </p:nvPr>
        </p:nvSpPr>
        <p:spPr/>
        <p:txBody>
          <a:bodyPr/>
          <a:lstStyle/>
          <a:p>
            <a:pPr>
              <a:defRPr/>
            </a:pPr>
            <a:endParaRPr lang="en-US" altLang="en-US">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p>
            <a:pPr>
              <a:defRPr/>
            </a:pPr>
            <a:fld id="{22CC9E1D-9F82-4F25-9905-E01B1C08DCFE}" type="slidenum">
              <a:rPr lang="en-US" altLang="en-US" smtClean="0">
                <a:solidFill>
                  <a:srgbClr val="E7DEC9">
                    <a:shade val="50000"/>
                    <a:satMod val="200000"/>
                  </a:srgbClr>
                </a:solidFill>
              </a:rPr>
              <a:pPr>
                <a:defRPr/>
              </a:pPr>
              <a:t>‹#›</a:t>
            </a:fld>
            <a:endParaRPr lang="en-US" altLang="en-US">
              <a:solidFill>
                <a:srgbClr val="E7DEC9">
                  <a:shade val="50000"/>
                  <a:satMod val="200000"/>
                </a:srgbClr>
              </a:solidFill>
            </a:endParaRPr>
          </a:p>
        </p:txBody>
      </p:sp>
    </p:spTree>
    <p:extLst>
      <p:ext uri="{BB962C8B-B14F-4D97-AF65-F5344CB8AC3E}">
        <p14:creationId xmlns:p14="http://schemas.microsoft.com/office/powerpoint/2010/main" val="1294709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ltLang="en-US">
              <a:solidFill>
                <a:srgbClr val="E7DEC9">
                  <a:shade val="50000"/>
                  <a:satMod val="200000"/>
                </a:srgbClr>
              </a:solidFill>
            </a:endParaRPr>
          </a:p>
        </p:txBody>
      </p:sp>
      <p:sp>
        <p:nvSpPr>
          <p:cNvPr id="8" name="Footer Placeholder 7"/>
          <p:cNvSpPr>
            <a:spLocks noGrp="1"/>
          </p:cNvSpPr>
          <p:nvPr>
            <p:ph type="ftr" sz="quarter" idx="11"/>
          </p:nvPr>
        </p:nvSpPr>
        <p:spPr/>
        <p:txBody>
          <a:bodyPr/>
          <a:lstStyle/>
          <a:p>
            <a:pPr>
              <a:defRPr/>
            </a:pPr>
            <a:endParaRPr lang="en-US" altLang="en-US">
              <a:solidFill>
                <a:srgbClr val="E7DEC9">
                  <a:shade val="50000"/>
                  <a:satMod val="200000"/>
                </a:srgbClr>
              </a:solidFill>
            </a:endParaRPr>
          </a:p>
        </p:txBody>
      </p:sp>
      <p:sp>
        <p:nvSpPr>
          <p:cNvPr id="9" name="Slide Number Placeholder 8"/>
          <p:cNvSpPr>
            <a:spLocks noGrp="1"/>
          </p:cNvSpPr>
          <p:nvPr>
            <p:ph type="sldNum" sz="quarter" idx="12"/>
          </p:nvPr>
        </p:nvSpPr>
        <p:spPr/>
        <p:txBody>
          <a:bodyPr/>
          <a:lstStyle/>
          <a:p>
            <a:pPr>
              <a:defRPr/>
            </a:pPr>
            <a:fld id="{864799FE-0A55-479A-86F4-AE5523CF4CC5}" type="slidenum">
              <a:rPr lang="en-US" altLang="en-US" smtClean="0">
                <a:solidFill>
                  <a:srgbClr val="E7DEC9">
                    <a:shade val="50000"/>
                    <a:satMod val="200000"/>
                  </a:srgbClr>
                </a:solidFill>
              </a:rPr>
              <a:pPr>
                <a:defRPr/>
              </a:pPr>
              <a:t>‹#›</a:t>
            </a:fld>
            <a:endParaRPr lang="en-US" altLang="en-US">
              <a:solidFill>
                <a:srgbClr val="E7DEC9">
                  <a:shade val="50000"/>
                  <a:satMod val="200000"/>
                </a:srgbClr>
              </a:solidFill>
            </a:endParaRPr>
          </a:p>
        </p:txBody>
      </p:sp>
    </p:spTree>
    <p:extLst>
      <p:ext uri="{BB962C8B-B14F-4D97-AF65-F5344CB8AC3E}">
        <p14:creationId xmlns:p14="http://schemas.microsoft.com/office/powerpoint/2010/main" val="179168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ltLang="en-US">
              <a:solidFill>
                <a:srgbClr val="E7DEC9">
                  <a:shade val="50000"/>
                  <a:satMod val="200000"/>
                </a:srgbClr>
              </a:solidFill>
            </a:endParaRPr>
          </a:p>
        </p:txBody>
      </p:sp>
      <p:sp>
        <p:nvSpPr>
          <p:cNvPr id="4" name="Footer Placeholder 3"/>
          <p:cNvSpPr>
            <a:spLocks noGrp="1"/>
          </p:cNvSpPr>
          <p:nvPr>
            <p:ph type="ftr" sz="quarter" idx="11"/>
          </p:nvPr>
        </p:nvSpPr>
        <p:spPr/>
        <p:txBody>
          <a:bodyPr/>
          <a:lstStyle/>
          <a:p>
            <a:pPr>
              <a:defRPr/>
            </a:pPr>
            <a:endParaRPr lang="en-US" altLang="en-US">
              <a:solidFill>
                <a:srgbClr val="E7DEC9">
                  <a:shade val="50000"/>
                  <a:satMod val="200000"/>
                </a:srgbClr>
              </a:solidFill>
            </a:endParaRPr>
          </a:p>
        </p:txBody>
      </p:sp>
      <p:sp>
        <p:nvSpPr>
          <p:cNvPr id="5" name="Slide Number Placeholder 4"/>
          <p:cNvSpPr>
            <a:spLocks noGrp="1"/>
          </p:cNvSpPr>
          <p:nvPr>
            <p:ph type="sldNum" sz="quarter" idx="12"/>
          </p:nvPr>
        </p:nvSpPr>
        <p:spPr/>
        <p:txBody>
          <a:bodyPr/>
          <a:lstStyle/>
          <a:p>
            <a:pPr>
              <a:defRPr/>
            </a:pPr>
            <a:fld id="{EB57D975-B9DD-46E6-8A92-54C831E9586A}" type="slidenum">
              <a:rPr lang="en-US" altLang="en-US" smtClean="0">
                <a:solidFill>
                  <a:srgbClr val="E7DEC9">
                    <a:shade val="50000"/>
                    <a:satMod val="200000"/>
                  </a:srgbClr>
                </a:solidFill>
              </a:rPr>
              <a:pPr>
                <a:defRPr/>
              </a:pPr>
              <a:t>‹#›</a:t>
            </a:fld>
            <a:endParaRPr lang="en-US" altLang="en-US">
              <a:solidFill>
                <a:srgbClr val="E7DEC9">
                  <a:shade val="50000"/>
                  <a:satMod val="200000"/>
                </a:srgbClr>
              </a:solidFill>
            </a:endParaRPr>
          </a:p>
        </p:txBody>
      </p:sp>
    </p:spTree>
    <p:extLst>
      <p:ext uri="{BB962C8B-B14F-4D97-AF65-F5344CB8AC3E}">
        <p14:creationId xmlns:p14="http://schemas.microsoft.com/office/powerpoint/2010/main" val="3858694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en-US">
              <a:solidFill>
                <a:srgbClr val="E7DEC9">
                  <a:shade val="50000"/>
                  <a:satMod val="200000"/>
                </a:srgbClr>
              </a:solidFill>
            </a:endParaRPr>
          </a:p>
        </p:txBody>
      </p:sp>
      <p:sp>
        <p:nvSpPr>
          <p:cNvPr id="3" name="Footer Placeholder 2"/>
          <p:cNvSpPr>
            <a:spLocks noGrp="1"/>
          </p:cNvSpPr>
          <p:nvPr>
            <p:ph type="ftr" sz="quarter" idx="11"/>
          </p:nvPr>
        </p:nvSpPr>
        <p:spPr/>
        <p:txBody>
          <a:bodyPr/>
          <a:lstStyle/>
          <a:p>
            <a:pPr>
              <a:defRPr/>
            </a:pPr>
            <a:endParaRPr lang="en-US" altLang="en-US">
              <a:solidFill>
                <a:srgbClr val="E7DEC9">
                  <a:shade val="50000"/>
                  <a:satMod val="200000"/>
                </a:srgbClr>
              </a:solidFill>
            </a:endParaRPr>
          </a:p>
        </p:txBody>
      </p:sp>
      <p:sp>
        <p:nvSpPr>
          <p:cNvPr id="4" name="Slide Number Placeholder 3"/>
          <p:cNvSpPr>
            <a:spLocks noGrp="1"/>
          </p:cNvSpPr>
          <p:nvPr>
            <p:ph type="sldNum" sz="quarter" idx="12"/>
          </p:nvPr>
        </p:nvSpPr>
        <p:spPr/>
        <p:txBody>
          <a:bodyPr/>
          <a:lstStyle/>
          <a:p>
            <a:pPr>
              <a:defRPr/>
            </a:pPr>
            <a:fld id="{BC3FD604-6DFC-48A4-A287-C8E181D3FAF8}" type="slidenum">
              <a:rPr lang="en-US" altLang="en-US" smtClean="0">
                <a:solidFill>
                  <a:srgbClr val="E7DEC9">
                    <a:shade val="50000"/>
                    <a:satMod val="200000"/>
                  </a:srgbClr>
                </a:solidFill>
              </a:rPr>
              <a:pPr>
                <a:defRPr/>
              </a:pPr>
              <a:t>‹#›</a:t>
            </a:fld>
            <a:endParaRPr lang="en-US" altLang="en-US">
              <a:solidFill>
                <a:srgbClr val="E7DEC9">
                  <a:shade val="50000"/>
                  <a:satMod val="200000"/>
                </a:srgbClr>
              </a:solidFill>
            </a:endParaRPr>
          </a:p>
        </p:txBody>
      </p:sp>
    </p:spTree>
    <p:extLst>
      <p:ext uri="{BB962C8B-B14F-4D97-AF65-F5344CB8AC3E}">
        <p14:creationId xmlns:p14="http://schemas.microsoft.com/office/powerpoint/2010/main" val="609725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solidFill>
                <a:srgbClr val="E7DEC9">
                  <a:shade val="50000"/>
                  <a:satMod val="200000"/>
                </a:srgbClr>
              </a:solidFill>
            </a:endParaRPr>
          </a:p>
        </p:txBody>
      </p:sp>
      <p:sp>
        <p:nvSpPr>
          <p:cNvPr id="6" name="Footer Placeholder 5"/>
          <p:cNvSpPr>
            <a:spLocks noGrp="1"/>
          </p:cNvSpPr>
          <p:nvPr>
            <p:ph type="ftr" sz="quarter" idx="11"/>
          </p:nvPr>
        </p:nvSpPr>
        <p:spPr/>
        <p:txBody>
          <a:bodyPr/>
          <a:lstStyle/>
          <a:p>
            <a:pPr>
              <a:defRPr/>
            </a:pPr>
            <a:endParaRPr lang="en-US" altLang="en-US">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p>
            <a:pPr>
              <a:defRPr/>
            </a:pPr>
            <a:fld id="{404051D5-911F-4316-8094-CDC86CAD777B}" type="slidenum">
              <a:rPr lang="en-US" altLang="en-US" smtClean="0">
                <a:solidFill>
                  <a:srgbClr val="E7DEC9">
                    <a:shade val="50000"/>
                    <a:satMod val="200000"/>
                  </a:srgbClr>
                </a:solidFill>
              </a:rPr>
              <a:pPr>
                <a:defRPr/>
              </a:pPr>
              <a:t>‹#›</a:t>
            </a:fld>
            <a:endParaRPr lang="en-US" altLang="en-US">
              <a:solidFill>
                <a:srgbClr val="E7DEC9">
                  <a:shade val="50000"/>
                  <a:satMod val="200000"/>
                </a:srgbClr>
              </a:solidFill>
            </a:endParaRPr>
          </a:p>
        </p:txBody>
      </p:sp>
    </p:spTree>
    <p:extLst>
      <p:ext uri="{BB962C8B-B14F-4D97-AF65-F5344CB8AC3E}">
        <p14:creationId xmlns:p14="http://schemas.microsoft.com/office/powerpoint/2010/main" val="3814797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solidFill>
                <a:srgbClr val="E7DEC9">
                  <a:shade val="50000"/>
                  <a:satMod val="200000"/>
                </a:srgbClr>
              </a:solidFill>
            </a:endParaRPr>
          </a:p>
        </p:txBody>
      </p:sp>
      <p:sp>
        <p:nvSpPr>
          <p:cNvPr id="6" name="Footer Placeholder 5"/>
          <p:cNvSpPr>
            <a:spLocks noGrp="1"/>
          </p:cNvSpPr>
          <p:nvPr>
            <p:ph type="ftr" sz="quarter" idx="11"/>
          </p:nvPr>
        </p:nvSpPr>
        <p:spPr/>
        <p:txBody>
          <a:bodyPr/>
          <a:lstStyle/>
          <a:p>
            <a:pPr>
              <a:defRPr/>
            </a:pPr>
            <a:endParaRPr lang="en-US" altLang="en-US">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p>
            <a:pPr>
              <a:defRPr/>
            </a:pPr>
            <a:fld id="{38AD8562-1C77-4BF1-9A32-E50D2C6DE4CD}" type="slidenum">
              <a:rPr lang="en-US" altLang="en-US" smtClean="0">
                <a:solidFill>
                  <a:srgbClr val="E7DEC9">
                    <a:shade val="50000"/>
                    <a:satMod val="200000"/>
                  </a:srgbClr>
                </a:solidFill>
              </a:rPr>
              <a:pPr>
                <a:defRPr/>
              </a:pPr>
              <a:t>‹#›</a:t>
            </a:fld>
            <a:endParaRPr lang="en-US" altLang="en-US">
              <a:solidFill>
                <a:srgbClr val="E7DEC9">
                  <a:shade val="50000"/>
                  <a:satMod val="200000"/>
                </a:srgbClr>
              </a:solidFill>
            </a:endParaRPr>
          </a:p>
        </p:txBody>
      </p:sp>
    </p:spTree>
    <p:extLst>
      <p:ext uri="{BB962C8B-B14F-4D97-AF65-F5344CB8AC3E}">
        <p14:creationId xmlns:p14="http://schemas.microsoft.com/office/powerpoint/2010/main" val="2156759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lang="en-US" altLang="en-US">
              <a:solidFill>
                <a:srgbClr val="E7DEC9">
                  <a:shade val="50000"/>
                  <a:satMod val="200000"/>
                </a:srgbClr>
              </a:solidFill>
              <a:latin typeface="Arial" pitchFamily="34"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en-US" altLang="en-US">
              <a:solidFill>
                <a:srgbClr val="E7DEC9">
                  <a:shade val="50000"/>
                  <a:satMod val="200000"/>
                </a:srgbClr>
              </a:solidFill>
              <a:latin typeface="Arial" pitchFamily="34"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063CB283-5C00-4A58-AF8D-696F24DCCC00}" type="slidenum">
              <a:rPr lang="en-US" altLang="en-US" smtClean="0">
                <a:solidFill>
                  <a:srgbClr val="E7DEC9">
                    <a:shade val="50000"/>
                    <a:satMod val="200000"/>
                  </a:srgbClr>
                </a:solidFill>
                <a:latin typeface="Arial" pitchFamily="34" charset="0"/>
              </a:rPr>
              <a:pPr fontAlgn="base">
                <a:spcBef>
                  <a:spcPct val="0"/>
                </a:spcBef>
                <a:spcAft>
                  <a:spcPct val="0"/>
                </a:spcAft>
                <a:defRPr/>
              </a:pPr>
              <a:t>‹#›</a:t>
            </a:fld>
            <a:endParaRPr lang="en-US" altLang="en-US">
              <a:solidFill>
                <a:srgbClr val="E7DEC9">
                  <a:shade val="50000"/>
                  <a:satMod val="200000"/>
                </a:srgbClr>
              </a:solidFill>
              <a:latin typeface="Arial" pitchFamily="34" charset="0"/>
            </a:endParaRPr>
          </a:p>
        </p:txBody>
      </p:sp>
    </p:spTree>
    <p:extLst>
      <p:ext uri="{BB962C8B-B14F-4D97-AF65-F5344CB8AC3E}">
        <p14:creationId xmlns:p14="http://schemas.microsoft.com/office/powerpoint/2010/main" val="95730815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5.wmf"/><Relationship Id="rId3" Type="http://schemas.openxmlformats.org/officeDocument/2006/relationships/notesSlide" Target="../notesSlides/notesSlide1.xml"/><Relationship Id="rId7" Type="http://schemas.openxmlformats.org/officeDocument/2006/relationships/image" Target="../media/image2.wmf"/><Relationship Id="rId12"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5" Type="http://schemas.openxmlformats.org/officeDocument/2006/relationships/image" Target="../media/image1.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3.wmf"/></Relationships>
</file>

<file path=ppt/slides/_rels/slide10.xml.rels><?xml version="1.0" encoding="UTF-8" standalone="yes"?>
<Relationships xmlns="http://schemas.openxmlformats.org/package/2006/relationships"><Relationship Id="rId8" Type="http://schemas.openxmlformats.org/officeDocument/2006/relationships/image" Target="../media/image24.wmf"/><Relationship Id="rId13" Type="http://schemas.openxmlformats.org/officeDocument/2006/relationships/oleObject" Target="../embeddings/oleObject53.bin"/><Relationship Id="rId18" Type="http://schemas.openxmlformats.org/officeDocument/2006/relationships/image" Target="../media/image38.wmf"/><Relationship Id="rId3" Type="http://schemas.openxmlformats.org/officeDocument/2006/relationships/oleObject" Target="../embeddings/oleObject48.bin"/><Relationship Id="rId7" Type="http://schemas.openxmlformats.org/officeDocument/2006/relationships/oleObject" Target="../embeddings/oleObject50.bin"/><Relationship Id="rId12" Type="http://schemas.openxmlformats.org/officeDocument/2006/relationships/image" Target="../media/image26.wmf"/><Relationship Id="rId17" Type="http://schemas.openxmlformats.org/officeDocument/2006/relationships/oleObject" Target="../embeddings/oleObject55.bin"/><Relationship Id="rId2" Type="http://schemas.openxmlformats.org/officeDocument/2006/relationships/slideLayout" Target="../slideLayouts/slideLayout7.xml"/><Relationship Id="rId16" Type="http://schemas.openxmlformats.org/officeDocument/2006/relationships/image" Target="../media/image30.wmf"/><Relationship Id="rId20" Type="http://schemas.openxmlformats.org/officeDocument/2006/relationships/image" Target="../media/image39.wmf"/><Relationship Id="rId1" Type="http://schemas.openxmlformats.org/officeDocument/2006/relationships/vmlDrawing" Target="../drawings/vmlDrawing9.vml"/><Relationship Id="rId6" Type="http://schemas.openxmlformats.org/officeDocument/2006/relationships/image" Target="../media/image23.wmf"/><Relationship Id="rId11" Type="http://schemas.openxmlformats.org/officeDocument/2006/relationships/oleObject" Target="../embeddings/oleObject52.bin"/><Relationship Id="rId5" Type="http://schemas.openxmlformats.org/officeDocument/2006/relationships/oleObject" Target="../embeddings/oleObject49.bin"/><Relationship Id="rId15" Type="http://schemas.openxmlformats.org/officeDocument/2006/relationships/oleObject" Target="../embeddings/oleObject54.bin"/><Relationship Id="rId10" Type="http://schemas.openxmlformats.org/officeDocument/2006/relationships/image" Target="../media/image25.wmf"/><Relationship Id="rId19" Type="http://schemas.openxmlformats.org/officeDocument/2006/relationships/oleObject" Target="../embeddings/oleObject56.bin"/><Relationship Id="rId4" Type="http://schemas.openxmlformats.org/officeDocument/2006/relationships/image" Target="../media/image37.wmf"/><Relationship Id="rId9" Type="http://schemas.openxmlformats.org/officeDocument/2006/relationships/oleObject" Target="../embeddings/oleObject51.bin"/><Relationship Id="rId14" Type="http://schemas.openxmlformats.org/officeDocument/2006/relationships/image" Target="../media/image27.wmf"/></Relationships>
</file>

<file path=ppt/slides/_rels/slide11.xml.rels><?xml version="1.0" encoding="UTF-8" standalone="yes"?>
<Relationships xmlns="http://schemas.openxmlformats.org/package/2006/relationships"><Relationship Id="rId8" Type="http://schemas.openxmlformats.org/officeDocument/2006/relationships/image" Target="../media/image24.wmf"/><Relationship Id="rId13" Type="http://schemas.openxmlformats.org/officeDocument/2006/relationships/oleObject" Target="../embeddings/oleObject62.bin"/><Relationship Id="rId18" Type="http://schemas.openxmlformats.org/officeDocument/2006/relationships/image" Target="../media/image42.wmf"/><Relationship Id="rId3" Type="http://schemas.openxmlformats.org/officeDocument/2006/relationships/oleObject" Target="../embeddings/oleObject57.bin"/><Relationship Id="rId7" Type="http://schemas.openxmlformats.org/officeDocument/2006/relationships/oleObject" Target="../embeddings/oleObject59.bin"/><Relationship Id="rId12" Type="http://schemas.openxmlformats.org/officeDocument/2006/relationships/image" Target="../media/image26.wmf"/><Relationship Id="rId17" Type="http://schemas.openxmlformats.org/officeDocument/2006/relationships/oleObject" Target="../embeddings/oleObject64.bin"/><Relationship Id="rId2" Type="http://schemas.openxmlformats.org/officeDocument/2006/relationships/slideLayout" Target="../slideLayouts/slideLayout7.xml"/><Relationship Id="rId16" Type="http://schemas.openxmlformats.org/officeDocument/2006/relationships/image" Target="../media/image41.wmf"/><Relationship Id="rId20" Type="http://schemas.openxmlformats.org/officeDocument/2006/relationships/image" Target="../media/image43.wmf"/><Relationship Id="rId1" Type="http://schemas.openxmlformats.org/officeDocument/2006/relationships/vmlDrawing" Target="../drawings/vmlDrawing10.vml"/><Relationship Id="rId6" Type="http://schemas.openxmlformats.org/officeDocument/2006/relationships/image" Target="../media/image23.wmf"/><Relationship Id="rId11" Type="http://schemas.openxmlformats.org/officeDocument/2006/relationships/oleObject" Target="../embeddings/oleObject61.bin"/><Relationship Id="rId5" Type="http://schemas.openxmlformats.org/officeDocument/2006/relationships/oleObject" Target="../embeddings/oleObject58.bin"/><Relationship Id="rId15" Type="http://schemas.openxmlformats.org/officeDocument/2006/relationships/oleObject" Target="../embeddings/oleObject63.bin"/><Relationship Id="rId10" Type="http://schemas.openxmlformats.org/officeDocument/2006/relationships/image" Target="../media/image25.wmf"/><Relationship Id="rId19" Type="http://schemas.openxmlformats.org/officeDocument/2006/relationships/oleObject" Target="../embeddings/oleObject65.bin"/><Relationship Id="rId4" Type="http://schemas.openxmlformats.org/officeDocument/2006/relationships/image" Target="../media/image40.wmf"/><Relationship Id="rId9" Type="http://schemas.openxmlformats.org/officeDocument/2006/relationships/oleObject" Target="../embeddings/oleObject60.bin"/><Relationship Id="rId14" Type="http://schemas.openxmlformats.org/officeDocument/2006/relationships/image" Target="../media/image27.wmf"/></Relationships>
</file>

<file path=ppt/slides/_rels/slide12.xml.rels><?xml version="1.0" encoding="UTF-8" standalone="yes"?>
<Relationships xmlns="http://schemas.openxmlformats.org/package/2006/relationships"><Relationship Id="rId8" Type="http://schemas.openxmlformats.org/officeDocument/2006/relationships/image" Target="../media/image24.wmf"/><Relationship Id="rId13" Type="http://schemas.openxmlformats.org/officeDocument/2006/relationships/oleObject" Target="../embeddings/oleObject71.bin"/><Relationship Id="rId18" Type="http://schemas.openxmlformats.org/officeDocument/2006/relationships/image" Target="../media/image45.wmf"/><Relationship Id="rId3" Type="http://schemas.openxmlformats.org/officeDocument/2006/relationships/oleObject" Target="../embeddings/oleObject66.bin"/><Relationship Id="rId21" Type="http://schemas.openxmlformats.org/officeDocument/2006/relationships/oleObject" Target="../embeddings/oleObject75.bin"/><Relationship Id="rId7" Type="http://schemas.openxmlformats.org/officeDocument/2006/relationships/oleObject" Target="../embeddings/oleObject68.bin"/><Relationship Id="rId12" Type="http://schemas.openxmlformats.org/officeDocument/2006/relationships/image" Target="../media/image26.wmf"/><Relationship Id="rId17" Type="http://schemas.openxmlformats.org/officeDocument/2006/relationships/oleObject" Target="../embeddings/oleObject73.bin"/><Relationship Id="rId2" Type="http://schemas.openxmlformats.org/officeDocument/2006/relationships/slideLayout" Target="../slideLayouts/slideLayout7.xml"/><Relationship Id="rId16" Type="http://schemas.openxmlformats.org/officeDocument/2006/relationships/image" Target="../media/image41.wmf"/><Relationship Id="rId20" Type="http://schemas.openxmlformats.org/officeDocument/2006/relationships/image" Target="../media/image46.wmf"/><Relationship Id="rId1" Type="http://schemas.openxmlformats.org/officeDocument/2006/relationships/vmlDrawing" Target="../drawings/vmlDrawing11.vml"/><Relationship Id="rId6" Type="http://schemas.openxmlformats.org/officeDocument/2006/relationships/image" Target="../media/image23.wmf"/><Relationship Id="rId11" Type="http://schemas.openxmlformats.org/officeDocument/2006/relationships/oleObject" Target="../embeddings/oleObject70.bin"/><Relationship Id="rId5" Type="http://schemas.openxmlformats.org/officeDocument/2006/relationships/oleObject" Target="../embeddings/oleObject67.bin"/><Relationship Id="rId15" Type="http://schemas.openxmlformats.org/officeDocument/2006/relationships/oleObject" Target="../embeddings/oleObject72.bin"/><Relationship Id="rId10" Type="http://schemas.openxmlformats.org/officeDocument/2006/relationships/image" Target="../media/image25.wmf"/><Relationship Id="rId19" Type="http://schemas.openxmlformats.org/officeDocument/2006/relationships/oleObject" Target="../embeddings/oleObject74.bin"/><Relationship Id="rId4" Type="http://schemas.openxmlformats.org/officeDocument/2006/relationships/image" Target="../media/image44.wmf"/><Relationship Id="rId9" Type="http://schemas.openxmlformats.org/officeDocument/2006/relationships/oleObject" Target="../embeddings/oleObject69.bin"/><Relationship Id="rId14" Type="http://schemas.openxmlformats.org/officeDocument/2006/relationships/image" Target="../media/image27.wmf"/><Relationship Id="rId22" Type="http://schemas.openxmlformats.org/officeDocument/2006/relationships/image" Target="../media/image47.wmf"/></Relationships>
</file>

<file path=ppt/slides/_rels/slide13.xml.rels><?xml version="1.0" encoding="UTF-8" standalone="yes"?>
<Relationships xmlns="http://schemas.openxmlformats.org/package/2006/relationships"><Relationship Id="rId8" Type="http://schemas.openxmlformats.org/officeDocument/2006/relationships/image" Target="../media/image25.wmf"/><Relationship Id="rId13" Type="http://schemas.openxmlformats.org/officeDocument/2006/relationships/oleObject" Target="../embeddings/oleObject81.bin"/><Relationship Id="rId18" Type="http://schemas.openxmlformats.org/officeDocument/2006/relationships/image" Target="../media/image49.wmf"/><Relationship Id="rId3" Type="http://schemas.openxmlformats.org/officeDocument/2006/relationships/oleObject" Target="../embeddings/oleObject76.bin"/><Relationship Id="rId7" Type="http://schemas.openxmlformats.org/officeDocument/2006/relationships/oleObject" Target="../embeddings/oleObject78.bin"/><Relationship Id="rId12" Type="http://schemas.openxmlformats.org/officeDocument/2006/relationships/image" Target="../media/image27.wmf"/><Relationship Id="rId17" Type="http://schemas.openxmlformats.org/officeDocument/2006/relationships/oleObject" Target="../embeddings/oleObject83.bin"/><Relationship Id="rId2" Type="http://schemas.openxmlformats.org/officeDocument/2006/relationships/slideLayout" Target="../slideLayouts/slideLayout7.xml"/><Relationship Id="rId16" Type="http://schemas.openxmlformats.org/officeDocument/2006/relationships/image" Target="../media/image48.wmf"/><Relationship Id="rId1" Type="http://schemas.openxmlformats.org/officeDocument/2006/relationships/vmlDrawing" Target="../drawings/vmlDrawing12.vml"/><Relationship Id="rId6" Type="http://schemas.openxmlformats.org/officeDocument/2006/relationships/image" Target="../media/image24.wmf"/><Relationship Id="rId11" Type="http://schemas.openxmlformats.org/officeDocument/2006/relationships/oleObject" Target="../embeddings/oleObject80.bin"/><Relationship Id="rId5" Type="http://schemas.openxmlformats.org/officeDocument/2006/relationships/oleObject" Target="../embeddings/oleObject77.bin"/><Relationship Id="rId15" Type="http://schemas.openxmlformats.org/officeDocument/2006/relationships/oleObject" Target="../embeddings/oleObject82.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79.bin"/><Relationship Id="rId14" Type="http://schemas.openxmlformats.org/officeDocument/2006/relationships/image" Target="../media/image30.wmf"/></Relationships>
</file>

<file path=ppt/slides/_rels/slide14.xml.rels><?xml version="1.0" encoding="UTF-8" standalone="yes"?>
<Relationships xmlns="http://schemas.openxmlformats.org/package/2006/relationships"><Relationship Id="rId8" Type="http://schemas.openxmlformats.org/officeDocument/2006/relationships/image" Target="../media/image25.wmf"/><Relationship Id="rId13" Type="http://schemas.openxmlformats.org/officeDocument/2006/relationships/oleObject" Target="../embeddings/oleObject89.bin"/><Relationship Id="rId18" Type="http://schemas.openxmlformats.org/officeDocument/2006/relationships/image" Target="../media/image51.wmf"/><Relationship Id="rId3" Type="http://schemas.openxmlformats.org/officeDocument/2006/relationships/oleObject" Target="../embeddings/oleObject84.bin"/><Relationship Id="rId7" Type="http://schemas.openxmlformats.org/officeDocument/2006/relationships/oleObject" Target="../embeddings/oleObject86.bin"/><Relationship Id="rId12" Type="http://schemas.openxmlformats.org/officeDocument/2006/relationships/image" Target="../media/image27.wmf"/><Relationship Id="rId17" Type="http://schemas.openxmlformats.org/officeDocument/2006/relationships/oleObject" Target="../embeddings/oleObject91.bin"/><Relationship Id="rId2" Type="http://schemas.openxmlformats.org/officeDocument/2006/relationships/slideLayout" Target="../slideLayouts/slideLayout7.xml"/><Relationship Id="rId16" Type="http://schemas.openxmlformats.org/officeDocument/2006/relationships/image" Target="../media/image50.wmf"/><Relationship Id="rId1" Type="http://schemas.openxmlformats.org/officeDocument/2006/relationships/vmlDrawing" Target="../drawings/vmlDrawing13.vml"/><Relationship Id="rId6" Type="http://schemas.openxmlformats.org/officeDocument/2006/relationships/image" Target="../media/image24.wmf"/><Relationship Id="rId11" Type="http://schemas.openxmlformats.org/officeDocument/2006/relationships/oleObject" Target="../embeddings/oleObject88.bin"/><Relationship Id="rId5" Type="http://schemas.openxmlformats.org/officeDocument/2006/relationships/oleObject" Target="../embeddings/oleObject85.bin"/><Relationship Id="rId15" Type="http://schemas.openxmlformats.org/officeDocument/2006/relationships/oleObject" Target="../embeddings/oleObject90.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87.bin"/><Relationship Id="rId14" Type="http://schemas.openxmlformats.org/officeDocument/2006/relationships/image" Target="../media/image30.wmf"/></Relationships>
</file>

<file path=ppt/slides/_rels/slide15.xml.rels><?xml version="1.0" encoding="UTF-8" standalone="yes"?>
<Relationships xmlns="http://schemas.openxmlformats.org/package/2006/relationships"><Relationship Id="rId8" Type="http://schemas.openxmlformats.org/officeDocument/2006/relationships/image" Target="../media/image24.wmf"/><Relationship Id="rId13" Type="http://schemas.openxmlformats.org/officeDocument/2006/relationships/oleObject" Target="../embeddings/oleObject97.bin"/><Relationship Id="rId18" Type="http://schemas.openxmlformats.org/officeDocument/2006/relationships/image" Target="../media/image34.wmf"/><Relationship Id="rId26" Type="http://schemas.openxmlformats.org/officeDocument/2006/relationships/image" Target="../media/image56.wmf"/><Relationship Id="rId3" Type="http://schemas.openxmlformats.org/officeDocument/2006/relationships/oleObject" Target="../embeddings/oleObject92.bin"/><Relationship Id="rId21" Type="http://schemas.openxmlformats.org/officeDocument/2006/relationships/oleObject" Target="../embeddings/oleObject101.bin"/><Relationship Id="rId7" Type="http://schemas.openxmlformats.org/officeDocument/2006/relationships/oleObject" Target="../embeddings/oleObject94.bin"/><Relationship Id="rId12" Type="http://schemas.openxmlformats.org/officeDocument/2006/relationships/image" Target="../media/image26.wmf"/><Relationship Id="rId17" Type="http://schemas.openxmlformats.org/officeDocument/2006/relationships/oleObject" Target="../embeddings/oleObject99.bin"/><Relationship Id="rId25" Type="http://schemas.openxmlformats.org/officeDocument/2006/relationships/oleObject" Target="../embeddings/oleObject103.bin"/><Relationship Id="rId2" Type="http://schemas.openxmlformats.org/officeDocument/2006/relationships/slideLayout" Target="../slideLayouts/slideLayout7.xml"/><Relationship Id="rId16" Type="http://schemas.openxmlformats.org/officeDocument/2006/relationships/image" Target="../media/image30.wmf"/><Relationship Id="rId20" Type="http://schemas.openxmlformats.org/officeDocument/2006/relationships/image" Target="../media/image53.wmf"/><Relationship Id="rId29" Type="http://schemas.openxmlformats.org/officeDocument/2006/relationships/oleObject" Target="../embeddings/oleObject105.bin"/><Relationship Id="rId1" Type="http://schemas.openxmlformats.org/officeDocument/2006/relationships/vmlDrawing" Target="../drawings/vmlDrawing14.vml"/><Relationship Id="rId6" Type="http://schemas.openxmlformats.org/officeDocument/2006/relationships/image" Target="../media/image23.wmf"/><Relationship Id="rId11" Type="http://schemas.openxmlformats.org/officeDocument/2006/relationships/oleObject" Target="../embeddings/oleObject96.bin"/><Relationship Id="rId24" Type="http://schemas.openxmlformats.org/officeDocument/2006/relationships/image" Target="../media/image55.wmf"/><Relationship Id="rId5" Type="http://schemas.openxmlformats.org/officeDocument/2006/relationships/oleObject" Target="../embeddings/oleObject93.bin"/><Relationship Id="rId15" Type="http://schemas.openxmlformats.org/officeDocument/2006/relationships/oleObject" Target="../embeddings/oleObject98.bin"/><Relationship Id="rId23" Type="http://schemas.openxmlformats.org/officeDocument/2006/relationships/oleObject" Target="../embeddings/oleObject102.bin"/><Relationship Id="rId28" Type="http://schemas.openxmlformats.org/officeDocument/2006/relationships/image" Target="../media/image57.wmf"/><Relationship Id="rId10" Type="http://schemas.openxmlformats.org/officeDocument/2006/relationships/image" Target="../media/image25.wmf"/><Relationship Id="rId19" Type="http://schemas.openxmlformats.org/officeDocument/2006/relationships/oleObject" Target="../embeddings/oleObject100.bin"/><Relationship Id="rId4" Type="http://schemas.openxmlformats.org/officeDocument/2006/relationships/image" Target="../media/image52.wmf"/><Relationship Id="rId9" Type="http://schemas.openxmlformats.org/officeDocument/2006/relationships/oleObject" Target="../embeddings/oleObject95.bin"/><Relationship Id="rId14" Type="http://schemas.openxmlformats.org/officeDocument/2006/relationships/image" Target="../media/image27.wmf"/><Relationship Id="rId22" Type="http://schemas.openxmlformats.org/officeDocument/2006/relationships/image" Target="../media/image54.wmf"/><Relationship Id="rId27" Type="http://schemas.openxmlformats.org/officeDocument/2006/relationships/oleObject" Target="../embeddings/oleObject104.bin"/><Relationship Id="rId30" Type="http://schemas.openxmlformats.org/officeDocument/2006/relationships/image" Target="../media/image58.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06.bin"/><Relationship Id="rId2" Type="http://schemas.openxmlformats.org/officeDocument/2006/relationships/slideLayout" Target="../slideLayouts/slideLayout7.xml"/><Relationship Id="rId1" Type="http://schemas.openxmlformats.org/officeDocument/2006/relationships/vmlDrawing" Target="../drawings/vmlDrawing15.vml"/><Relationship Id="rId4" Type="http://schemas.openxmlformats.org/officeDocument/2006/relationships/image" Target="../media/image59.wmf"/></Relationships>
</file>

<file path=ppt/slides/_rels/slide17.xml.rels><?xml version="1.0" encoding="UTF-8" standalone="yes"?>
<Relationships xmlns="http://schemas.openxmlformats.org/package/2006/relationships"><Relationship Id="rId8" Type="http://schemas.openxmlformats.org/officeDocument/2006/relationships/image" Target="../media/image62.wmf"/><Relationship Id="rId3" Type="http://schemas.openxmlformats.org/officeDocument/2006/relationships/oleObject" Target="../embeddings/oleObject107.bin"/><Relationship Id="rId7" Type="http://schemas.openxmlformats.org/officeDocument/2006/relationships/oleObject" Target="../embeddings/oleObject109.bin"/><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61.wmf"/><Relationship Id="rId5" Type="http://schemas.openxmlformats.org/officeDocument/2006/relationships/oleObject" Target="../embeddings/oleObject108.bin"/><Relationship Id="rId10" Type="http://schemas.openxmlformats.org/officeDocument/2006/relationships/image" Target="../media/image63.wmf"/><Relationship Id="rId4" Type="http://schemas.openxmlformats.org/officeDocument/2006/relationships/image" Target="../media/image60.wmf"/><Relationship Id="rId9" Type="http://schemas.openxmlformats.org/officeDocument/2006/relationships/oleObject" Target="../embeddings/oleObject110.bin"/></Relationships>
</file>

<file path=ppt/slides/_rels/slide18.xml.rels><?xml version="1.0" encoding="UTF-8" standalone="yes"?>
<Relationships xmlns="http://schemas.openxmlformats.org/package/2006/relationships"><Relationship Id="rId8" Type="http://schemas.openxmlformats.org/officeDocument/2006/relationships/image" Target="../media/image66.wmf"/><Relationship Id="rId3" Type="http://schemas.openxmlformats.org/officeDocument/2006/relationships/oleObject" Target="../embeddings/oleObject111.bin"/><Relationship Id="rId7" Type="http://schemas.openxmlformats.org/officeDocument/2006/relationships/oleObject" Target="../embeddings/oleObject113.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65.wmf"/><Relationship Id="rId5" Type="http://schemas.openxmlformats.org/officeDocument/2006/relationships/oleObject" Target="../embeddings/oleObject112.bin"/><Relationship Id="rId4" Type="http://schemas.openxmlformats.org/officeDocument/2006/relationships/image" Target="../media/image64.wmf"/></Relationships>
</file>

<file path=ppt/slides/_rels/slide19.xml.rels><?xml version="1.0" encoding="UTF-8" standalone="yes"?>
<Relationships xmlns="http://schemas.openxmlformats.org/package/2006/relationships"><Relationship Id="rId8" Type="http://schemas.openxmlformats.org/officeDocument/2006/relationships/image" Target="../media/image69.wmf"/><Relationship Id="rId3" Type="http://schemas.openxmlformats.org/officeDocument/2006/relationships/oleObject" Target="../embeddings/oleObject114.bin"/><Relationship Id="rId7" Type="http://schemas.openxmlformats.org/officeDocument/2006/relationships/oleObject" Target="../embeddings/oleObject116.bin"/><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image" Target="../media/image68.wmf"/><Relationship Id="rId5" Type="http://schemas.openxmlformats.org/officeDocument/2006/relationships/oleObject" Target="../embeddings/oleObject115.bin"/><Relationship Id="rId4" Type="http://schemas.openxmlformats.org/officeDocument/2006/relationships/image" Target="../media/image67.wmf"/></Relationships>
</file>

<file path=ppt/slides/_rels/slide2.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6.bin"/><Relationship Id="rId7" Type="http://schemas.openxmlformats.org/officeDocument/2006/relationships/oleObject" Target="../embeddings/oleObject8.bin"/><Relationship Id="rId12"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7.wmf"/><Relationship Id="rId11" Type="http://schemas.openxmlformats.org/officeDocument/2006/relationships/oleObject" Target="../embeddings/oleObject10.bin"/><Relationship Id="rId5" Type="http://schemas.openxmlformats.org/officeDocument/2006/relationships/oleObject" Target="../embeddings/oleObject7.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9.bin"/></Relationships>
</file>

<file path=ppt/slides/_rels/slide3.xml.rels><?xml version="1.0" encoding="UTF-8" standalone="yes"?>
<Relationships xmlns="http://schemas.openxmlformats.org/package/2006/relationships"><Relationship Id="rId8" Type="http://schemas.openxmlformats.org/officeDocument/2006/relationships/image" Target="../media/image13.wmf"/><Relationship Id="rId13" Type="http://schemas.openxmlformats.org/officeDocument/2006/relationships/oleObject" Target="../embeddings/oleObject16.bin"/><Relationship Id="rId3" Type="http://schemas.openxmlformats.org/officeDocument/2006/relationships/oleObject" Target="../embeddings/oleObject11.bin"/><Relationship Id="rId7" Type="http://schemas.openxmlformats.org/officeDocument/2006/relationships/oleObject" Target="../embeddings/oleObject13.bin"/><Relationship Id="rId12" Type="http://schemas.openxmlformats.org/officeDocument/2006/relationships/image" Target="../media/image15.wmf"/><Relationship Id="rId2" Type="http://schemas.openxmlformats.org/officeDocument/2006/relationships/slideLayout" Target="../slideLayouts/slideLayout7.xml"/><Relationship Id="rId16" Type="http://schemas.openxmlformats.org/officeDocument/2006/relationships/image" Target="../media/image17.wmf"/><Relationship Id="rId1" Type="http://schemas.openxmlformats.org/officeDocument/2006/relationships/vmlDrawing" Target="../drawings/vmlDrawing3.vml"/><Relationship Id="rId6" Type="http://schemas.openxmlformats.org/officeDocument/2006/relationships/image" Target="../media/image12.wmf"/><Relationship Id="rId11" Type="http://schemas.openxmlformats.org/officeDocument/2006/relationships/oleObject" Target="../embeddings/oleObject15.bin"/><Relationship Id="rId5" Type="http://schemas.openxmlformats.org/officeDocument/2006/relationships/oleObject" Target="../embeddings/oleObject12.bin"/><Relationship Id="rId15" Type="http://schemas.openxmlformats.org/officeDocument/2006/relationships/oleObject" Target="../embeddings/oleObject17.bin"/><Relationship Id="rId10" Type="http://schemas.openxmlformats.org/officeDocument/2006/relationships/image" Target="../media/image14.wmf"/><Relationship Id="rId4" Type="http://schemas.openxmlformats.org/officeDocument/2006/relationships/image" Target="../media/image11.wmf"/><Relationship Id="rId9" Type="http://schemas.openxmlformats.org/officeDocument/2006/relationships/oleObject" Target="../embeddings/oleObject14.bin"/><Relationship Id="rId14" Type="http://schemas.openxmlformats.org/officeDocument/2006/relationships/image" Target="../media/image16.wmf"/></Relationships>
</file>

<file path=ppt/slides/_rels/slide4.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8.bin"/><Relationship Id="rId7"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9.wmf"/><Relationship Id="rId5" Type="http://schemas.openxmlformats.org/officeDocument/2006/relationships/oleObject" Target="../embeddings/oleObject19.bin"/><Relationship Id="rId10" Type="http://schemas.openxmlformats.org/officeDocument/2006/relationships/image" Target="../media/image21.wmf"/><Relationship Id="rId4" Type="http://schemas.openxmlformats.org/officeDocument/2006/relationships/image" Target="../media/image18.wmf"/><Relationship Id="rId9" Type="http://schemas.openxmlformats.org/officeDocument/2006/relationships/oleObject" Target="../embeddings/oleObject21.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22.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25.wmf"/><Relationship Id="rId13" Type="http://schemas.openxmlformats.org/officeDocument/2006/relationships/oleObject" Target="../embeddings/oleObject28.bin"/><Relationship Id="rId3" Type="http://schemas.openxmlformats.org/officeDocument/2006/relationships/oleObject" Target="../embeddings/oleObject23.bin"/><Relationship Id="rId7" Type="http://schemas.openxmlformats.org/officeDocument/2006/relationships/oleObject" Target="../embeddings/oleObject25.bin"/><Relationship Id="rId12" Type="http://schemas.openxmlformats.org/officeDocument/2006/relationships/image" Target="../media/image27.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24.wmf"/><Relationship Id="rId11" Type="http://schemas.openxmlformats.org/officeDocument/2006/relationships/oleObject" Target="../embeddings/oleObject27.bin"/><Relationship Id="rId5" Type="http://schemas.openxmlformats.org/officeDocument/2006/relationships/oleObject" Target="../embeddings/oleObject24.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26.bin"/><Relationship Id="rId14" Type="http://schemas.openxmlformats.org/officeDocument/2006/relationships/image" Target="../media/image28.wmf"/></Relationships>
</file>

<file path=ppt/slides/_rels/slide8.xml.rels><?xml version="1.0" encoding="UTF-8" standalone="yes"?>
<Relationships xmlns="http://schemas.openxmlformats.org/package/2006/relationships"><Relationship Id="rId8" Type="http://schemas.openxmlformats.org/officeDocument/2006/relationships/image" Target="../media/image24.wmf"/><Relationship Id="rId13" Type="http://schemas.openxmlformats.org/officeDocument/2006/relationships/oleObject" Target="../embeddings/oleObject34.bin"/><Relationship Id="rId18" Type="http://schemas.openxmlformats.org/officeDocument/2006/relationships/image" Target="../media/image31.wmf"/><Relationship Id="rId3" Type="http://schemas.openxmlformats.org/officeDocument/2006/relationships/oleObject" Target="../embeddings/oleObject29.bin"/><Relationship Id="rId7" Type="http://schemas.openxmlformats.org/officeDocument/2006/relationships/oleObject" Target="../embeddings/oleObject31.bin"/><Relationship Id="rId12" Type="http://schemas.openxmlformats.org/officeDocument/2006/relationships/image" Target="../media/image26.wmf"/><Relationship Id="rId17" Type="http://schemas.openxmlformats.org/officeDocument/2006/relationships/oleObject" Target="../embeddings/oleObject36.bin"/><Relationship Id="rId2" Type="http://schemas.openxmlformats.org/officeDocument/2006/relationships/slideLayout" Target="../slideLayouts/slideLayout7.xml"/><Relationship Id="rId16" Type="http://schemas.openxmlformats.org/officeDocument/2006/relationships/image" Target="../media/image30.wmf"/><Relationship Id="rId1" Type="http://schemas.openxmlformats.org/officeDocument/2006/relationships/vmlDrawing" Target="../drawings/vmlDrawing7.vml"/><Relationship Id="rId6" Type="http://schemas.openxmlformats.org/officeDocument/2006/relationships/image" Target="../media/image23.wmf"/><Relationship Id="rId11" Type="http://schemas.openxmlformats.org/officeDocument/2006/relationships/oleObject" Target="../embeddings/oleObject33.bin"/><Relationship Id="rId5" Type="http://schemas.openxmlformats.org/officeDocument/2006/relationships/oleObject" Target="../embeddings/oleObject30.bin"/><Relationship Id="rId15" Type="http://schemas.openxmlformats.org/officeDocument/2006/relationships/oleObject" Target="../embeddings/oleObject35.bin"/><Relationship Id="rId10" Type="http://schemas.openxmlformats.org/officeDocument/2006/relationships/image" Target="../media/image25.wmf"/><Relationship Id="rId4" Type="http://schemas.openxmlformats.org/officeDocument/2006/relationships/image" Target="../media/image29.wmf"/><Relationship Id="rId9" Type="http://schemas.openxmlformats.org/officeDocument/2006/relationships/oleObject" Target="../embeddings/oleObject32.bin"/><Relationship Id="rId14" Type="http://schemas.openxmlformats.org/officeDocument/2006/relationships/image" Target="../media/image27.wmf"/></Relationships>
</file>

<file path=ppt/slides/_rels/slide9.xml.rels><?xml version="1.0" encoding="UTF-8" standalone="yes"?>
<Relationships xmlns="http://schemas.openxmlformats.org/package/2006/relationships"><Relationship Id="rId8" Type="http://schemas.openxmlformats.org/officeDocument/2006/relationships/image" Target="../media/image24.wmf"/><Relationship Id="rId13" Type="http://schemas.openxmlformats.org/officeDocument/2006/relationships/oleObject" Target="../embeddings/oleObject42.bin"/><Relationship Id="rId18" Type="http://schemas.openxmlformats.org/officeDocument/2006/relationships/image" Target="../media/image33.wmf"/><Relationship Id="rId3" Type="http://schemas.openxmlformats.org/officeDocument/2006/relationships/oleObject" Target="../embeddings/oleObject37.bin"/><Relationship Id="rId21" Type="http://schemas.openxmlformats.org/officeDocument/2006/relationships/oleObject" Target="../embeddings/oleObject46.bin"/><Relationship Id="rId7" Type="http://schemas.openxmlformats.org/officeDocument/2006/relationships/oleObject" Target="../embeddings/oleObject39.bin"/><Relationship Id="rId12" Type="http://schemas.openxmlformats.org/officeDocument/2006/relationships/image" Target="../media/image26.wmf"/><Relationship Id="rId17" Type="http://schemas.openxmlformats.org/officeDocument/2006/relationships/oleObject" Target="../embeddings/oleObject44.bin"/><Relationship Id="rId2" Type="http://schemas.openxmlformats.org/officeDocument/2006/relationships/slideLayout" Target="../slideLayouts/slideLayout7.xml"/><Relationship Id="rId16" Type="http://schemas.openxmlformats.org/officeDocument/2006/relationships/image" Target="../media/image30.wmf"/><Relationship Id="rId20" Type="http://schemas.openxmlformats.org/officeDocument/2006/relationships/image" Target="../media/image34.wmf"/><Relationship Id="rId1" Type="http://schemas.openxmlformats.org/officeDocument/2006/relationships/vmlDrawing" Target="../drawings/vmlDrawing8.vml"/><Relationship Id="rId6" Type="http://schemas.openxmlformats.org/officeDocument/2006/relationships/image" Target="../media/image23.wmf"/><Relationship Id="rId11" Type="http://schemas.openxmlformats.org/officeDocument/2006/relationships/oleObject" Target="../embeddings/oleObject41.bin"/><Relationship Id="rId24" Type="http://schemas.openxmlformats.org/officeDocument/2006/relationships/image" Target="../media/image36.wmf"/><Relationship Id="rId5" Type="http://schemas.openxmlformats.org/officeDocument/2006/relationships/oleObject" Target="../embeddings/oleObject38.bin"/><Relationship Id="rId15" Type="http://schemas.openxmlformats.org/officeDocument/2006/relationships/oleObject" Target="../embeddings/oleObject43.bin"/><Relationship Id="rId23" Type="http://schemas.openxmlformats.org/officeDocument/2006/relationships/oleObject" Target="../embeddings/oleObject47.bin"/><Relationship Id="rId10" Type="http://schemas.openxmlformats.org/officeDocument/2006/relationships/image" Target="../media/image25.wmf"/><Relationship Id="rId19" Type="http://schemas.openxmlformats.org/officeDocument/2006/relationships/oleObject" Target="../embeddings/oleObject45.bin"/><Relationship Id="rId4" Type="http://schemas.openxmlformats.org/officeDocument/2006/relationships/image" Target="../media/image32.wmf"/><Relationship Id="rId9" Type="http://schemas.openxmlformats.org/officeDocument/2006/relationships/oleObject" Target="../embeddings/oleObject40.bin"/><Relationship Id="rId14" Type="http://schemas.openxmlformats.org/officeDocument/2006/relationships/image" Target="../media/image27.wmf"/><Relationship Id="rId22" Type="http://schemas.openxmlformats.org/officeDocument/2006/relationships/image" Target="../media/image3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152400" y="228600"/>
            <a:ext cx="88392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sz="3600"/>
              <a:t>Find the sum of the terms of this arithmetic series.</a:t>
            </a:r>
          </a:p>
        </p:txBody>
      </p:sp>
      <p:graphicFrame>
        <p:nvGraphicFramePr>
          <p:cNvPr id="21507" name="Object 3"/>
          <p:cNvGraphicFramePr>
            <a:graphicFrameLocks noChangeAspect="1"/>
          </p:cNvGraphicFramePr>
          <p:nvPr/>
        </p:nvGraphicFramePr>
        <p:xfrm>
          <a:off x="2438400" y="762000"/>
          <a:ext cx="6118225" cy="784225"/>
        </p:xfrm>
        <a:graphic>
          <a:graphicData uri="http://schemas.openxmlformats.org/presentationml/2006/ole">
            <mc:AlternateContent xmlns:mc="http://schemas.openxmlformats.org/markup-compatibility/2006">
              <mc:Choice xmlns:v="urn:schemas-microsoft-com:vml" Requires="v">
                <p:oleObj spid="_x0000_s1026" name="Equation" r:id="rId4" imgW="1981200" imgH="254000" progId="Equation.DSMT4">
                  <p:embed/>
                </p:oleObj>
              </mc:Choice>
              <mc:Fallback>
                <p:oleObj name="Equation" r:id="rId4" imgW="1981200" imgH="2540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762000"/>
                        <a:ext cx="6118225" cy="784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508" name="Object 4"/>
          <p:cNvGraphicFramePr>
            <a:graphicFrameLocks noChangeAspect="1"/>
          </p:cNvGraphicFramePr>
          <p:nvPr/>
        </p:nvGraphicFramePr>
        <p:xfrm>
          <a:off x="457200" y="1905000"/>
          <a:ext cx="2819400" cy="1274763"/>
        </p:xfrm>
        <a:graphic>
          <a:graphicData uri="http://schemas.openxmlformats.org/presentationml/2006/ole">
            <mc:AlternateContent xmlns:mc="http://schemas.openxmlformats.org/markup-compatibility/2006">
              <mc:Choice xmlns:v="urn:schemas-microsoft-com:vml" Requires="v">
                <p:oleObj spid="_x0000_s1027" name="Equation" r:id="rId6" imgW="927100" imgH="419100" progId="Equation.DSMT4">
                  <p:embed/>
                </p:oleObj>
              </mc:Choice>
              <mc:Fallback>
                <p:oleObj name="Equation" r:id="rId6" imgW="927100" imgH="4191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 y="1905000"/>
                        <a:ext cx="2819400" cy="1274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509" name="Object 5"/>
          <p:cNvGraphicFramePr>
            <a:graphicFrameLocks noChangeAspect="1"/>
          </p:cNvGraphicFramePr>
          <p:nvPr/>
        </p:nvGraphicFramePr>
        <p:xfrm>
          <a:off x="735013" y="3886200"/>
          <a:ext cx="2074862" cy="2667000"/>
        </p:xfrm>
        <a:graphic>
          <a:graphicData uri="http://schemas.openxmlformats.org/presentationml/2006/ole">
            <mc:AlternateContent xmlns:mc="http://schemas.openxmlformats.org/markup-compatibility/2006">
              <mc:Choice xmlns:v="urn:schemas-microsoft-com:vml" Requires="v">
                <p:oleObj spid="_x0000_s1028" name="Equation" r:id="rId8" imgW="533400" imgH="685800" progId="Equation.DSMT4">
                  <p:embed/>
                </p:oleObj>
              </mc:Choice>
              <mc:Fallback>
                <p:oleObj name="Equation" r:id="rId8" imgW="533400" imgH="6858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35013" y="3886200"/>
                        <a:ext cx="2074862" cy="2667000"/>
                      </a:xfrm>
                      <a:prstGeom prst="rect">
                        <a:avLst/>
                      </a:prstGeom>
                      <a:noFill/>
                      <a:ln w="57150" cmpd="thinThick">
                        <a:solidFill>
                          <a:srgbClr val="EA963A"/>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510" name="Object 6"/>
          <p:cNvGraphicFramePr>
            <a:graphicFrameLocks noChangeAspect="1"/>
          </p:cNvGraphicFramePr>
          <p:nvPr/>
        </p:nvGraphicFramePr>
        <p:xfrm>
          <a:off x="5021263" y="4241800"/>
          <a:ext cx="3321050" cy="1854200"/>
        </p:xfrm>
        <a:graphic>
          <a:graphicData uri="http://schemas.openxmlformats.org/presentationml/2006/ole">
            <mc:AlternateContent xmlns:mc="http://schemas.openxmlformats.org/markup-compatibility/2006">
              <mc:Choice xmlns:v="urn:schemas-microsoft-com:vml" Requires="v">
                <p:oleObj spid="_x0000_s1029" name="Equation" r:id="rId10" imgW="1091726" imgH="609336" progId="Equation.DSMT4">
                  <p:embed/>
                </p:oleObj>
              </mc:Choice>
              <mc:Fallback>
                <p:oleObj name="Equation" r:id="rId10" imgW="1091726" imgH="609336"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021263" y="4241800"/>
                        <a:ext cx="3321050" cy="1854200"/>
                      </a:xfrm>
                      <a:prstGeom prst="rect">
                        <a:avLst/>
                      </a:prstGeom>
                      <a:noFill/>
                      <a:ln w="57150" cmpd="thinThick">
                        <a:solidFill>
                          <a:srgbClr val="EA963A"/>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511" name="AutoShape 7" descr="Small checker board"/>
          <p:cNvSpPr>
            <a:spLocks noChangeArrowheads="1"/>
          </p:cNvSpPr>
          <p:nvPr/>
        </p:nvSpPr>
        <p:spPr bwMode="auto">
          <a:xfrm>
            <a:off x="2962275" y="4648200"/>
            <a:ext cx="1905000" cy="1066800"/>
          </a:xfrm>
          <a:prstGeom prst="notchedRightArrow">
            <a:avLst>
              <a:gd name="adj1" fmla="val 50000"/>
              <a:gd name="adj2" fmla="val 44643"/>
            </a:avLst>
          </a:prstGeom>
          <a:pattFill prst="smCheck">
            <a:fgClr>
              <a:srgbClr val="EA963A"/>
            </a:fgClr>
            <a:bgClr>
              <a:srgbClr val="0033CC"/>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graphicFrame>
        <p:nvGraphicFramePr>
          <p:cNvPr id="21512" name="Object 8"/>
          <p:cNvGraphicFramePr>
            <a:graphicFrameLocks noChangeAspect="1"/>
          </p:cNvGraphicFramePr>
          <p:nvPr/>
        </p:nvGraphicFramePr>
        <p:xfrm>
          <a:off x="4419600" y="2039938"/>
          <a:ext cx="4038600" cy="2074862"/>
        </p:xfrm>
        <a:graphic>
          <a:graphicData uri="http://schemas.openxmlformats.org/presentationml/2006/ole">
            <mc:AlternateContent xmlns:mc="http://schemas.openxmlformats.org/markup-compatibility/2006">
              <mc:Choice xmlns:v="urn:schemas-microsoft-com:vml" Requires="v">
                <p:oleObj spid="_x0000_s1030" name="Equation" r:id="rId12" imgW="1358900" imgH="698500" progId="Equation.DSMT4">
                  <p:embed/>
                </p:oleObj>
              </mc:Choice>
              <mc:Fallback>
                <p:oleObj name="Equation" r:id="rId12" imgW="1358900" imgH="6985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419600" y="2039938"/>
                        <a:ext cx="4038600" cy="2074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513" name="Text Box 9"/>
          <p:cNvSpPr txBox="1">
            <a:spLocks noChangeArrowheads="1"/>
          </p:cNvSpPr>
          <p:nvPr/>
        </p:nvSpPr>
        <p:spPr bwMode="auto">
          <a:xfrm>
            <a:off x="4343400" y="1524000"/>
            <a:ext cx="4191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sz="3200">
                <a:solidFill>
                  <a:srgbClr val="EC0637"/>
                </a:solidFill>
                <a:effectLst>
                  <a:outerShdw blurRad="38100" dist="38100" dir="2700000" algn="tl">
                    <a:srgbClr val="C0C0C0"/>
                  </a:outerShdw>
                </a:effectLst>
                <a:latin typeface="Arial" charset="0"/>
              </a:rPr>
              <a:t>What term is -5?</a:t>
            </a:r>
          </a:p>
        </p:txBody>
      </p:sp>
    </p:spTree>
    <p:extLst>
      <p:ext uri="{BB962C8B-B14F-4D97-AF65-F5344CB8AC3E}">
        <p14:creationId xmlns:p14="http://schemas.microsoft.com/office/powerpoint/2010/main" val="30095186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1506"/>
                                        </p:tgtEl>
                                        <p:attrNameLst>
                                          <p:attrName>style.visibility</p:attrName>
                                        </p:attrNameLst>
                                      </p:cBhvr>
                                      <p:to>
                                        <p:strVal val="visible"/>
                                      </p:to>
                                    </p:set>
                                    <p:anim calcmode="lin" valueType="num">
                                      <p:cBhvr>
                                        <p:cTn id="7" dur="1000" fill="hold"/>
                                        <p:tgtEl>
                                          <p:spTgt spid="21506"/>
                                        </p:tgtEl>
                                        <p:attrNameLst>
                                          <p:attrName>ppt_w</p:attrName>
                                        </p:attrNameLst>
                                      </p:cBhvr>
                                      <p:tavLst>
                                        <p:tav tm="0">
                                          <p:val>
                                            <p:fltVal val="0"/>
                                          </p:val>
                                        </p:tav>
                                        <p:tav tm="100000">
                                          <p:val>
                                            <p:strVal val="#ppt_w"/>
                                          </p:val>
                                        </p:tav>
                                      </p:tavLst>
                                    </p:anim>
                                    <p:anim calcmode="lin" valueType="num">
                                      <p:cBhvr>
                                        <p:cTn id="8" dur="1000" fill="hold"/>
                                        <p:tgtEl>
                                          <p:spTgt spid="21506"/>
                                        </p:tgtEl>
                                        <p:attrNameLst>
                                          <p:attrName>ppt_h</p:attrName>
                                        </p:attrNameLst>
                                      </p:cBhvr>
                                      <p:tavLst>
                                        <p:tav tm="0">
                                          <p:val>
                                            <p:fltVal val="0"/>
                                          </p:val>
                                        </p:tav>
                                        <p:tav tm="100000">
                                          <p:val>
                                            <p:strVal val="#ppt_h"/>
                                          </p:val>
                                        </p:tav>
                                      </p:tavLst>
                                    </p:anim>
                                    <p:anim calcmode="lin" valueType="num">
                                      <p:cBhvr>
                                        <p:cTn id="9" dur="1000" fill="hold"/>
                                        <p:tgtEl>
                                          <p:spTgt spid="21506"/>
                                        </p:tgtEl>
                                        <p:attrNameLst>
                                          <p:attrName>style.rotation</p:attrName>
                                        </p:attrNameLst>
                                      </p:cBhvr>
                                      <p:tavLst>
                                        <p:tav tm="0">
                                          <p:val>
                                            <p:fltVal val="90"/>
                                          </p:val>
                                        </p:tav>
                                        <p:tav tm="100000">
                                          <p:val>
                                            <p:fltVal val="0"/>
                                          </p:val>
                                        </p:tav>
                                      </p:tavLst>
                                    </p:anim>
                                    <p:animEffect transition="in" filter="fade">
                                      <p:cBhvr>
                                        <p:cTn id="10" dur="1000"/>
                                        <p:tgtEl>
                                          <p:spTgt spid="2150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nodeType="clickEffect">
                                  <p:stCondLst>
                                    <p:cond delay="0"/>
                                  </p:stCondLst>
                                  <p:childTnLst>
                                    <p:set>
                                      <p:cBhvr>
                                        <p:cTn id="14" dur="1" fill="hold">
                                          <p:stCondLst>
                                            <p:cond delay="0"/>
                                          </p:stCondLst>
                                        </p:cTn>
                                        <p:tgtEl>
                                          <p:spTgt spid="21507"/>
                                        </p:tgtEl>
                                        <p:attrNameLst>
                                          <p:attrName>style.visibility</p:attrName>
                                        </p:attrNameLst>
                                      </p:cBhvr>
                                      <p:to>
                                        <p:strVal val="visible"/>
                                      </p:to>
                                    </p:set>
                                    <p:animEffect transition="in" filter="checkerboard(across)">
                                      <p:cBhvr>
                                        <p:cTn id="15" dur="500"/>
                                        <p:tgtEl>
                                          <p:spTgt spid="2150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5" presetClass="entr" presetSubtype="0" fill="hold" nodeType="clickEffect">
                                  <p:stCondLst>
                                    <p:cond delay="0"/>
                                  </p:stCondLst>
                                  <p:childTnLst>
                                    <p:set>
                                      <p:cBhvr>
                                        <p:cTn id="19" dur="1" fill="hold">
                                          <p:stCondLst>
                                            <p:cond delay="0"/>
                                          </p:stCondLst>
                                        </p:cTn>
                                        <p:tgtEl>
                                          <p:spTgt spid="21508"/>
                                        </p:tgtEl>
                                        <p:attrNameLst>
                                          <p:attrName>style.visibility</p:attrName>
                                        </p:attrNameLst>
                                      </p:cBhvr>
                                      <p:to>
                                        <p:strVal val="visible"/>
                                      </p:to>
                                    </p:set>
                                    <p:anim calcmode="lin" valueType="num">
                                      <p:cBhvr>
                                        <p:cTn id="20" dur="1000" fill="hold"/>
                                        <p:tgtEl>
                                          <p:spTgt spid="21508"/>
                                        </p:tgtEl>
                                        <p:attrNameLst>
                                          <p:attrName>ppt_w</p:attrName>
                                        </p:attrNameLst>
                                      </p:cBhvr>
                                      <p:tavLst>
                                        <p:tav tm="0">
                                          <p:val>
                                            <p:strVal val="#ppt_w*0.70"/>
                                          </p:val>
                                        </p:tav>
                                        <p:tav tm="100000">
                                          <p:val>
                                            <p:strVal val="#ppt_w"/>
                                          </p:val>
                                        </p:tav>
                                      </p:tavLst>
                                    </p:anim>
                                    <p:anim calcmode="lin" valueType="num">
                                      <p:cBhvr>
                                        <p:cTn id="21" dur="1000" fill="hold"/>
                                        <p:tgtEl>
                                          <p:spTgt spid="21508"/>
                                        </p:tgtEl>
                                        <p:attrNameLst>
                                          <p:attrName>ppt_h</p:attrName>
                                        </p:attrNameLst>
                                      </p:cBhvr>
                                      <p:tavLst>
                                        <p:tav tm="0">
                                          <p:val>
                                            <p:strVal val="#ppt_h"/>
                                          </p:val>
                                        </p:tav>
                                        <p:tav tm="100000">
                                          <p:val>
                                            <p:strVal val="#ppt_h"/>
                                          </p:val>
                                        </p:tav>
                                      </p:tavLst>
                                    </p:anim>
                                    <p:animEffect transition="in" filter="fade">
                                      <p:cBhvr>
                                        <p:cTn id="22" dur="1000"/>
                                        <p:tgtEl>
                                          <p:spTgt spid="2150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1513"/>
                                        </p:tgtEl>
                                        <p:attrNameLst>
                                          <p:attrName>style.visibility</p:attrName>
                                        </p:attrNameLst>
                                      </p:cBhvr>
                                      <p:to>
                                        <p:strVal val="visible"/>
                                      </p:to>
                                    </p:set>
                                    <p:animEffect transition="in" filter="dissolve">
                                      <p:cBhvr>
                                        <p:cTn id="27" dur="500"/>
                                        <p:tgtEl>
                                          <p:spTgt spid="2151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21512"/>
                                        </p:tgtEl>
                                        <p:attrNameLst>
                                          <p:attrName>style.visibility</p:attrName>
                                        </p:attrNameLst>
                                      </p:cBhvr>
                                      <p:to>
                                        <p:strVal val="visible"/>
                                      </p:to>
                                    </p:set>
                                    <p:animEffect transition="in" filter="dissolve">
                                      <p:cBhvr>
                                        <p:cTn id="32" dur="500"/>
                                        <p:tgtEl>
                                          <p:spTgt spid="2151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5" presetClass="entr" presetSubtype="0" fill="hold" nodeType="clickEffect">
                                  <p:stCondLst>
                                    <p:cond delay="0"/>
                                  </p:stCondLst>
                                  <p:childTnLst>
                                    <p:set>
                                      <p:cBhvr>
                                        <p:cTn id="36" dur="1" fill="hold">
                                          <p:stCondLst>
                                            <p:cond delay="0"/>
                                          </p:stCondLst>
                                        </p:cTn>
                                        <p:tgtEl>
                                          <p:spTgt spid="21509"/>
                                        </p:tgtEl>
                                        <p:attrNameLst>
                                          <p:attrName>style.visibility</p:attrName>
                                        </p:attrNameLst>
                                      </p:cBhvr>
                                      <p:to>
                                        <p:strVal val="visible"/>
                                      </p:to>
                                    </p:set>
                                    <p:anim calcmode="lin" valueType="num">
                                      <p:cBhvr>
                                        <p:cTn id="37" dur="1000" fill="hold"/>
                                        <p:tgtEl>
                                          <p:spTgt spid="21509"/>
                                        </p:tgtEl>
                                        <p:attrNameLst>
                                          <p:attrName>ppt_w</p:attrName>
                                        </p:attrNameLst>
                                      </p:cBhvr>
                                      <p:tavLst>
                                        <p:tav tm="0">
                                          <p:val>
                                            <p:strVal val="#ppt_w*0.70"/>
                                          </p:val>
                                        </p:tav>
                                        <p:tav tm="100000">
                                          <p:val>
                                            <p:strVal val="#ppt_w"/>
                                          </p:val>
                                        </p:tav>
                                      </p:tavLst>
                                    </p:anim>
                                    <p:anim calcmode="lin" valueType="num">
                                      <p:cBhvr>
                                        <p:cTn id="38" dur="1000" fill="hold"/>
                                        <p:tgtEl>
                                          <p:spTgt spid="21509"/>
                                        </p:tgtEl>
                                        <p:attrNameLst>
                                          <p:attrName>ppt_h</p:attrName>
                                        </p:attrNameLst>
                                      </p:cBhvr>
                                      <p:tavLst>
                                        <p:tav tm="0">
                                          <p:val>
                                            <p:strVal val="#ppt_h"/>
                                          </p:val>
                                        </p:tav>
                                        <p:tav tm="100000">
                                          <p:val>
                                            <p:strVal val="#ppt_h"/>
                                          </p:val>
                                        </p:tav>
                                      </p:tavLst>
                                    </p:anim>
                                    <p:animEffect transition="in" filter="fade">
                                      <p:cBhvr>
                                        <p:cTn id="39" dur="1000"/>
                                        <p:tgtEl>
                                          <p:spTgt spid="21509"/>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7" presetClass="entr" presetSubtype="10" fill="hold" grpId="0" nodeType="clickEffect">
                                  <p:stCondLst>
                                    <p:cond delay="0"/>
                                  </p:stCondLst>
                                  <p:childTnLst>
                                    <p:set>
                                      <p:cBhvr>
                                        <p:cTn id="43" dur="1" fill="hold">
                                          <p:stCondLst>
                                            <p:cond delay="0"/>
                                          </p:stCondLst>
                                        </p:cTn>
                                        <p:tgtEl>
                                          <p:spTgt spid="21511"/>
                                        </p:tgtEl>
                                        <p:attrNameLst>
                                          <p:attrName>style.visibility</p:attrName>
                                        </p:attrNameLst>
                                      </p:cBhvr>
                                      <p:to>
                                        <p:strVal val="visible"/>
                                      </p:to>
                                    </p:set>
                                    <p:anim calcmode="lin" valueType="num">
                                      <p:cBhvr>
                                        <p:cTn id="44" dur="500" fill="hold"/>
                                        <p:tgtEl>
                                          <p:spTgt spid="21511"/>
                                        </p:tgtEl>
                                        <p:attrNameLst>
                                          <p:attrName>ppt_w</p:attrName>
                                        </p:attrNameLst>
                                      </p:cBhvr>
                                      <p:tavLst>
                                        <p:tav tm="0">
                                          <p:val>
                                            <p:fltVal val="0"/>
                                          </p:val>
                                        </p:tav>
                                        <p:tav tm="100000">
                                          <p:val>
                                            <p:strVal val="#ppt_w"/>
                                          </p:val>
                                        </p:tav>
                                      </p:tavLst>
                                    </p:anim>
                                    <p:anim calcmode="lin" valueType="num">
                                      <p:cBhvr>
                                        <p:cTn id="45" dur="500" fill="hold"/>
                                        <p:tgtEl>
                                          <p:spTgt spid="21511"/>
                                        </p:tgtEl>
                                        <p:attrNameLst>
                                          <p:attrName>ppt_h</p:attrName>
                                        </p:attrNameLst>
                                      </p:cBhvr>
                                      <p:tavLst>
                                        <p:tav tm="0">
                                          <p:val>
                                            <p:strVal val="#ppt_h"/>
                                          </p:val>
                                        </p:tav>
                                        <p:tav tm="100000">
                                          <p:val>
                                            <p:strVal val="#ppt_h"/>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55" presetClass="entr" presetSubtype="0" fill="hold" nodeType="clickEffect">
                                  <p:stCondLst>
                                    <p:cond delay="0"/>
                                  </p:stCondLst>
                                  <p:childTnLst>
                                    <p:set>
                                      <p:cBhvr>
                                        <p:cTn id="49" dur="1" fill="hold">
                                          <p:stCondLst>
                                            <p:cond delay="0"/>
                                          </p:stCondLst>
                                        </p:cTn>
                                        <p:tgtEl>
                                          <p:spTgt spid="21510"/>
                                        </p:tgtEl>
                                        <p:attrNameLst>
                                          <p:attrName>style.visibility</p:attrName>
                                        </p:attrNameLst>
                                      </p:cBhvr>
                                      <p:to>
                                        <p:strVal val="visible"/>
                                      </p:to>
                                    </p:set>
                                    <p:anim calcmode="lin" valueType="num">
                                      <p:cBhvr>
                                        <p:cTn id="50" dur="1000" fill="hold"/>
                                        <p:tgtEl>
                                          <p:spTgt spid="21510"/>
                                        </p:tgtEl>
                                        <p:attrNameLst>
                                          <p:attrName>ppt_w</p:attrName>
                                        </p:attrNameLst>
                                      </p:cBhvr>
                                      <p:tavLst>
                                        <p:tav tm="0">
                                          <p:val>
                                            <p:strVal val="#ppt_w*0.70"/>
                                          </p:val>
                                        </p:tav>
                                        <p:tav tm="100000">
                                          <p:val>
                                            <p:strVal val="#ppt_w"/>
                                          </p:val>
                                        </p:tav>
                                      </p:tavLst>
                                    </p:anim>
                                    <p:anim calcmode="lin" valueType="num">
                                      <p:cBhvr>
                                        <p:cTn id="51" dur="1000" fill="hold"/>
                                        <p:tgtEl>
                                          <p:spTgt spid="21510"/>
                                        </p:tgtEl>
                                        <p:attrNameLst>
                                          <p:attrName>ppt_h</p:attrName>
                                        </p:attrNameLst>
                                      </p:cBhvr>
                                      <p:tavLst>
                                        <p:tav tm="0">
                                          <p:val>
                                            <p:strVal val="#ppt_h"/>
                                          </p:val>
                                        </p:tav>
                                        <p:tav tm="100000">
                                          <p:val>
                                            <p:strVal val="#ppt_h"/>
                                          </p:val>
                                        </p:tav>
                                      </p:tavLst>
                                    </p:anim>
                                    <p:animEffect transition="in" filter="fade">
                                      <p:cBhvr>
                                        <p:cTn id="52" dur="1000"/>
                                        <p:tgtEl>
                                          <p:spTgt spid="215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11" grpId="0" animBg="1"/>
      <p:bldP spid="215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842" name="Object 2"/>
          <p:cNvGraphicFramePr>
            <a:graphicFrameLocks noChangeAspect="1"/>
          </p:cNvGraphicFramePr>
          <p:nvPr/>
        </p:nvGraphicFramePr>
        <p:xfrm>
          <a:off x="1924050" y="914400"/>
          <a:ext cx="3924300" cy="381000"/>
        </p:xfrm>
        <a:graphic>
          <a:graphicData uri="http://schemas.openxmlformats.org/presentationml/2006/ole">
            <mc:AlternateContent xmlns:mc="http://schemas.openxmlformats.org/markup-compatibility/2006">
              <mc:Choice xmlns:v="urn:schemas-microsoft-com:vml" Requires="v">
                <p:oleObj spid="_x0000_s9218" name="Equation" r:id="rId3" imgW="3924300" imgH="381000" progId="Equation.DSMT4">
                  <p:embed/>
                </p:oleObj>
              </mc:Choice>
              <mc:Fallback>
                <p:oleObj name="Equation" r:id="rId3" imgW="3924300" imgH="3810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4050" y="914400"/>
                        <a:ext cx="39243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5843" name="Text Box 3"/>
          <p:cNvSpPr txBox="1">
            <a:spLocks noChangeArrowheads="1"/>
          </p:cNvSpPr>
          <p:nvPr/>
        </p:nvSpPr>
        <p:spPr bwMode="auto">
          <a:xfrm>
            <a:off x="79375" y="838200"/>
            <a:ext cx="1860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Try this one:</a:t>
            </a:r>
          </a:p>
        </p:txBody>
      </p:sp>
      <p:grpSp>
        <p:nvGrpSpPr>
          <p:cNvPr id="2" name="Group 4"/>
          <p:cNvGrpSpPr>
            <a:grpSpLocks/>
          </p:cNvGrpSpPr>
          <p:nvPr/>
        </p:nvGrpSpPr>
        <p:grpSpPr bwMode="auto">
          <a:xfrm>
            <a:off x="2492375" y="1625600"/>
            <a:ext cx="4108450" cy="2486025"/>
            <a:chOff x="1574" y="427"/>
            <a:chExt cx="2588" cy="1566"/>
          </a:xfrm>
        </p:grpSpPr>
        <p:grpSp>
          <p:nvGrpSpPr>
            <p:cNvPr id="35848" name="Group 5"/>
            <p:cNvGrpSpPr>
              <a:grpSpLocks/>
            </p:cNvGrpSpPr>
            <p:nvPr/>
          </p:nvGrpSpPr>
          <p:grpSpPr bwMode="auto">
            <a:xfrm>
              <a:off x="2052" y="472"/>
              <a:ext cx="2110" cy="1506"/>
              <a:chOff x="192" y="592"/>
              <a:chExt cx="2110" cy="1506"/>
            </a:xfrm>
          </p:grpSpPr>
          <p:graphicFrame>
            <p:nvGraphicFramePr>
              <p:cNvPr id="35854" name="Object 6"/>
              <p:cNvGraphicFramePr>
                <a:graphicFrameLocks noChangeAspect="1"/>
              </p:cNvGraphicFramePr>
              <p:nvPr/>
            </p:nvGraphicFramePr>
            <p:xfrm>
              <a:off x="212" y="592"/>
              <a:ext cx="1280" cy="232"/>
            </p:xfrm>
            <a:graphic>
              <a:graphicData uri="http://schemas.openxmlformats.org/presentationml/2006/ole">
                <mc:AlternateContent xmlns:mc="http://schemas.openxmlformats.org/markup-compatibility/2006">
                  <mc:Choice xmlns:v="urn:schemas-microsoft-com:vml" Requires="v">
                    <p:oleObj spid="_x0000_s9219" name="Equation" r:id="rId5" imgW="2032000" imgH="368300" progId="Equation.DSMT4">
                      <p:embed/>
                    </p:oleObj>
                  </mc:Choice>
                  <mc:Fallback>
                    <p:oleObj name="Equation" r:id="rId5" imgW="2032000" imgH="3683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2" y="592"/>
                            <a:ext cx="128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5855" name="Object 7"/>
              <p:cNvGraphicFramePr>
                <a:graphicFrameLocks noChangeAspect="1"/>
              </p:cNvGraphicFramePr>
              <p:nvPr/>
            </p:nvGraphicFramePr>
            <p:xfrm>
              <a:off x="210" y="928"/>
              <a:ext cx="1176" cy="232"/>
            </p:xfrm>
            <a:graphic>
              <a:graphicData uri="http://schemas.openxmlformats.org/presentationml/2006/ole">
                <mc:AlternateContent xmlns:mc="http://schemas.openxmlformats.org/markup-compatibility/2006">
                  <mc:Choice xmlns:v="urn:schemas-microsoft-com:vml" Requires="v">
                    <p:oleObj spid="_x0000_s9220" name="Equation" r:id="rId7" imgW="1866900" imgH="368300" progId="Equation.DSMT4">
                      <p:embed/>
                    </p:oleObj>
                  </mc:Choice>
                  <mc:Fallback>
                    <p:oleObj name="Equation" r:id="rId7" imgW="1866900" imgH="3683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0" y="928"/>
                            <a:ext cx="1176"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5856" name="Object 8"/>
              <p:cNvGraphicFramePr>
                <a:graphicFrameLocks noChangeAspect="1"/>
              </p:cNvGraphicFramePr>
              <p:nvPr/>
            </p:nvGraphicFramePr>
            <p:xfrm>
              <a:off x="192" y="1558"/>
              <a:ext cx="1752" cy="232"/>
            </p:xfrm>
            <a:graphic>
              <a:graphicData uri="http://schemas.openxmlformats.org/presentationml/2006/ole">
                <mc:AlternateContent xmlns:mc="http://schemas.openxmlformats.org/markup-compatibility/2006">
                  <mc:Choice xmlns:v="urn:schemas-microsoft-com:vml" Requires="v">
                    <p:oleObj spid="_x0000_s9221" name="Equation" r:id="rId9" imgW="2781300" imgH="368300" progId="Equation.DSMT4">
                      <p:embed/>
                    </p:oleObj>
                  </mc:Choice>
                  <mc:Fallback>
                    <p:oleObj name="Equation" r:id="rId9" imgW="2781300" imgH="3683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2" y="1558"/>
                            <a:ext cx="1752"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5857" name="Object 9"/>
              <p:cNvGraphicFramePr>
                <a:graphicFrameLocks noChangeAspect="1"/>
              </p:cNvGraphicFramePr>
              <p:nvPr/>
            </p:nvGraphicFramePr>
            <p:xfrm>
              <a:off x="286" y="1256"/>
              <a:ext cx="1792" cy="224"/>
            </p:xfrm>
            <a:graphic>
              <a:graphicData uri="http://schemas.openxmlformats.org/presentationml/2006/ole">
                <mc:AlternateContent xmlns:mc="http://schemas.openxmlformats.org/markup-compatibility/2006">
                  <mc:Choice xmlns:v="urn:schemas-microsoft-com:vml" Requires="v">
                    <p:oleObj spid="_x0000_s9222" name="Equation" r:id="rId11" imgW="2844800" imgH="355600" progId="Equation.DSMT4">
                      <p:embed/>
                    </p:oleObj>
                  </mc:Choice>
                  <mc:Fallback>
                    <p:oleObj name="Equation" r:id="rId11" imgW="2844800" imgH="3556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6" y="1256"/>
                            <a:ext cx="1792"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5858" name="Object 10"/>
              <p:cNvGraphicFramePr>
                <a:graphicFrameLocks noChangeAspect="1"/>
              </p:cNvGraphicFramePr>
              <p:nvPr/>
            </p:nvGraphicFramePr>
            <p:xfrm>
              <a:off x="278" y="1874"/>
              <a:ext cx="2024" cy="224"/>
            </p:xfrm>
            <a:graphic>
              <a:graphicData uri="http://schemas.openxmlformats.org/presentationml/2006/ole">
                <mc:AlternateContent xmlns:mc="http://schemas.openxmlformats.org/markup-compatibility/2006">
                  <mc:Choice xmlns:v="urn:schemas-microsoft-com:vml" Requires="v">
                    <p:oleObj spid="_x0000_s9223" name="Equation" r:id="rId13" imgW="3213100" imgH="355600" progId="Equation.DSMT4">
                      <p:embed/>
                    </p:oleObj>
                  </mc:Choice>
                  <mc:Fallback>
                    <p:oleObj name="Equation" r:id="rId13" imgW="3213100" imgH="3556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78" y="1874"/>
                            <a:ext cx="2024"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35849" name="Text Box 11"/>
            <p:cNvSpPr txBox="1">
              <a:spLocks noChangeArrowheads="1"/>
            </p:cNvSpPr>
            <p:nvPr/>
          </p:nvSpPr>
          <p:spPr bwMode="auto">
            <a:xfrm>
              <a:off x="1574" y="427"/>
              <a:ext cx="38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1.5</a:t>
              </a:r>
            </a:p>
          </p:txBody>
        </p:sp>
        <p:sp>
          <p:nvSpPr>
            <p:cNvPr id="35850" name="Text Box 12"/>
            <p:cNvSpPr txBox="1">
              <a:spLocks noChangeArrowheads="1"/>
            </p:cNvSpPr>
            <p:nvPr/>
          </p:nvSpPr>
          <p:spPr bwMode="auto">
            <a:xfrm>
              <a:off x="1586" y="1075"/>
              <a:ext cx="33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16</a:t>
              </a:r>
            </a:p>
          </p:txBody>
        </p:sp>
        <p:sp>
          <p:nvSpPr>
            <p:cNvPr id="35851" name="Text Box 13"/>
            <p:cNvSpPr txBox="1">
              <a:spLocks noChangeArrowheads="1"/>
            </p:cNvSpPr>
            <p:nvPr/>
          </p:nvSpPr>
          <p:spPr bwMode="auto">
            <a:xfrm>
              <a:off x="1658" y="757"/>
              <a:ext cx="2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x</a:t>
              </a:r>
            </a:p>
          </p:txBody>
        </p:sp>
        <p:sp>
          <p:nvSpPr>
            <p:cNvPr id="35852" name="Text Box 14"/>
            <p:cNvSpPr txBox="1">
              <a:spLocks noChangeArrowheads="1"/>
            </p:cNvSpPr>
            <p:nvPr/>
          </p:nvSpPr>
          <p:spPr bwMode="auto">
            <a:xfrm>
              <a:off x="1574" y="1375"/>
              <a:ext cx="38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NA</a:t>
              </a:r>
            </a:p>
          </p:txBody>
        </p:sp>
        <p:sp>
          <p:nvSpPr>
            <p:cNvPr id="35853" name="Text Box 15"/>
            <p:cNvSpPr txBox="1">
              <a:spLocks noChangeArrowheads="1"/>
            </p:cNvSpPr>
            <p:nvPr/>
          </p:nvSpPr>
          <p:spPr bwMode="auto">
            <a:xfrm>
              <a:off x="1580" y="1705"/>
              <a:ext cx="38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0.5</a:t>
              </a:r>
            </a:p>
          </p:txBody>
        </p:sp>
      </p:grpSp>
      <p:graphicFrame>
        <p:nvGraphicFramePr>
          <p:cNvPr id="10256" name="Object 16"/>
          <p:cNvGraphicFramePr>
            <a:graphicFrameLocks noChangeAspect="1"/>
          </p:cNvGraphicFramePr>
          <p:nvPr/>
        </p:nvGraphicFramePr>
        <p:xfrm>
          <a:off x="3041650" y="4114800"/>
          <a:ext cx="2209800" cy="431800"/>
        </p:xfrm>
        <a:graphic>
          <a:graphicData uri="http://schemas.openxmlformats.org/presentationml/2006/ole">
            <mc:AlternateContent xmlns:mc="http://schemas.openxmlformats.org/markup-compatibility/2006">
              <mc:Choice xmlns:v="urn:schemas-microsoft-com:vml" Requires="v">
                <p:oleObj spid="_x0000_s9224" name="Equation" r:id="rId15" imgW="2209800" imgH="431800" progId="Equation.DSMT4">
                  <p:embed/>
                </p:oleObj>
              </mc:Choice>
              <mc:Fallback>
                <p:oleObj name="Equation" r:id="rId15" imgW="2209800" imgH="43180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041650" y="4114800"/>
                        <a:ext cx="22098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57" name="Object 17"/>
          <p:cNvGraphicFramePr>
            <a:graphicFrameLocks noChangeAspect="1"/>
          </p:cNvGraphicFramePr>
          <p:nvPr/>
        </p:nvGraphicFramePr>
        <p:xfrm>
          <a:off x="3060700" y="4495800"/>
          <a:ext cx="2844800" cy="431800"/>
        </p:xfrm>
        <a:graphic>
          <a:graphicData uri="http://schemas.openxmlformats.org/presentationml/2006/ole">
            <mc:AlternateContent xmlns:mc="http://schemas.openxmlformats.org/markup-compatibility/2006">
              <mc:Choice xmlns:v="urn:schemas-microsoft-com:vml" Requires="v">
                <p:oleObj spid="_x0000_s9225" name="Equation" r:id="rId17" imgW="2844800" imgH="431800" progId="Equation.DSMT4">
                  <p:embed/>
                </p:oleObj>
              </mc:Choice>
              <mc:Fallback>
                <p:oleObj name="Equation" r:id="rId17" imgW="2844800" imgH="4318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060700" y="4495800"/>
                        <a:ext cx="28448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58" name="Object 18"/>
          <p:cNvGraphicFramePr>
            <a:graphicFrameLocks noChangeAspect="1"/>
          </p:cNvGraphicFramePr>
          <p:nvPr/>
        </p:nvGraphicFramePr>
        <p:xfrm>
          <a:off x="3106738" y="4953000"/>
          <a:ext cx="914400" cy="381000"/>
        </p:xfrm>
        <a:graphic>
          <a:graphicData uri="http://schemas.openxmlformats.org/presentationml/2006/ole">
            <mc:AlternateContent xmlns:mc="http://schemas.openxmlformats.org/markup-compatibility/2006">
              <mc:Choice xmlns:v="urn:schemas-microsoft-com:vml" Requires="v">
                <p:oleObj spid="_x0000_s9226" name="Equation" r:id="rId19" imgW="914400" imgH="381000" progId="Equation.DSMT4">
                  <p:embed/>
                </p:oleObj>
              </mc:Choice>
              <mc:Fallback>
                <p:oleObj name="Equation" r:id="rId19" imgW="914400" imgH="38100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106738" y="4953000"/>
                        <a:ext cx="914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7224241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0256"/>
                                        </p:tgtEl>
                                        <p:attrNameLst>
                                          <p:attrName>style.visibility</p:attrName>
                                        </p:attrNameLst>
                                      </p:cBhvr>
                                      <p:to>
                                        <p:strVal val="visible"/>
                                      </p:to>
                                    </p:set>
                                    <p:anim calcmode="lin" valueType="num">
                                      <p:cBhvr additive="base">
                                        <p:cTn id="13" dur="500" fill="hold"/>
                                        <p:tgtEl>
                                          <p:spTgt spid="10256"/>
                                        </p:tgtEl>
                                        <p:attrNameLst>
                                          <p:attrName>ppt_x</p:attrName>
                                        </p:attrNameLst>
                                      </p:cBhvr>
                                      <p:tavLst>
                                        <p:tav tm="0">
                                          <p:val>
                                            <p:strVal val="0-#ppt_w/2"/>
                                          </p:val>
                                        </p:tav>
                                        <p:tav tm="100000">
                                          <p:val>
                                            <p:strVal val="#ppt_x"/>
                                          </p:val>
                                        </p:tav>
                                      </p:tavLst>
                                    </p:anim>
                                    <p:anim calcmode="lin" valueType="num">
                                      <p:cBhvr additive="base">
                                        <p:cTn id="14" dur="500" fill="hold"/>
                                        <p:tgtEl>
                                          <p:spTgt spid="1025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0257"/>
                                        </p:tgtEl>
                                        <p:attrNameLst>
                                          <p:attrName>style.visibility</p:attrName>
                                        </p:attrNameLst>
                                      </p:cBhvr>
                                      <p:to>
                                        <p:strVal val="visible"/>
                                      </p:to>
                                    </p:set>
                                    <p:anim calcmode="lin" valueType="num">
                                      <p:cBhvr additive="base">
                                        <p:cTn id="19" dur="500" fill="hold"/>
                                        <p:tgtEl>
                                          <p:spTgt spid="10257"/>
                                        </p:tgtEl>
                                        <p:attrNameLst>
                                          <p:attrName>ppt_x</p:attrName>
                                        </p:attrNameLst>
                                      </p:cBhvr>
                                      <p:tavLst>
                                        <p:tav tm="0">
                                          <p:val>
                                            <p:strVal val="0-#ppt_w/2"/>
                                          </p:val>
                                        </p:tav>
                                        <p:tav tm="100000">
                                          <p:val>
                                            <p:strVal val="#ppt_x"/>
                                          </p:val>
                                        </p:tav>
                                      </p:tavLst>
                                    </p:anim>
                                    <p:anim calcmode="lin" valueType="num">
                                      <p:cBhvr additive="base">
                                        <p:cTn id="20" dur="500" fill="hold"/>
                                        <p:tgtEl>
                                          <p:spTgt spid="10257"/>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0258"/>
                                        </p:tgtEl>
                                        <p:attrNameLst>
                                          <p:attrName>style.visibility</p:attrName>
                                        </p:attrNameLst>
                                      </p:cBhvr>
                                      <p:to>
                                        <p:strVal val="visible"/>
                                      </p:to>
                                    </p:set>
                                    <p:anim calcmode="lin" valueType="num">
                                      <p:cBhvr additive="base">
                                        <p:cTn id="25" dur="500" fill="hold"/>
                                        <p:tgtEl>
                                          <p:spTgt spid="10258"/>
                                        </p:tgtEl>
                                        <p:attrNameLst>
                                          <p:attrName>ppt_x</p:attrName>
                                        </p:attrNameLst>
                                      </p:cBhvr>
                                      <p:tavLst>
                                        <p:tav tm="0">
                                          <p:val>
                                            <p:strVal val="0-#ppt_w/2"/>
                                          </p:val>
                                        </p:tav>
                                        <p:tav tm="100000">
                                          <p:val>
                                            <p:strVal val="#ppt_x"/>
                                          </p:val>
                                        </p:tav>
                                      </p:tavLst>
                                    </p:anim>
                                    <p:anim calcmode="lin" valueType="num">
                                      <p:cBhvr additive="base">
                                        <p:cTn id="26" dur="500" fill="hold"/>
                                        <p:tgtEl>
                                          <p:spTgt spid="1025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866" name="Object 2"/>
          <p:cNvGraphicFramePr>
            <a:graphicFrameLocks noChangeAspect="1"/>
          </p:cNvGraphicFramePr>
          <p:nvPr/>
        </p:nvGraphicFramePr>
        <p:xfrm>
          <a:off x="241300" y="244475"/>
          <a:ext cx="4660900" cy="368300"/>
        </p:xfrm>
        <a:graphic>
          <a:graphicData uri="http://schemas.openxmlformats.org/presentationml/2006/ole">
            <mc:AlternateContent xmlns:mc="http://schemas.openxmlformats.org/markup-compatibility/2006">
              <mc:Choice xmlns:v="urn:schemas-microsoft-com:vml" Requires="v">
                <p:oleObj spid="_x0000_s10242" name="Equation" r:id="rId3" imgW="4660900" imgH="368300" progId="Equation.DSMT4">
                  <p:embed/>
                </p:oleObj>
              </mc:Choice>
              <mc:Fallback>
                <p:oleObj name="Equation" r:id="rId3" imgW="4660900" imgH="3683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300" y="244475"/>
                        <a:ext cx="466090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3"/>
          <p:cNvGrpSpPr>
            <a:grpSpLocks/>
          </p:cNvGrpSpPr>
          <p:nvPr/>
        </p:nvGrpSpPr>
        <p:grpSpPr bwMode="auto">
          <a:xfrm>
            <a:off x="2355850" y="839788"/>
            <a:ext cx="4203700" cy="3014662"/>
            <a:chOff x="1484" y="529"/>
            <a:chExt cx="2648" cy="1899"/>
          </a:xfrm>
        </p:grpSpPr>
        <p:grpSp>
          <p:nvGrpSpPr>
            <p:cNvPr id="36871" name="Group 4"/>
            <p:cNvGrpSpPr>
              <a:grpSpLocks/>
            </p:cNvGrpSpPr>
            <p:nvPr/>
          </p:nvGrpSpPr>
          <p:grpSpPr bwMode="auto">
            <a:xfrm>
              <a:off x="2022" y="574"/>
              <a:ext cx="2110" cy="1506"/>
              <a:chOff x="192" y="592"/>
              <a:chExt cx="2110" cy="1506"/>
            </a:xfrm>
          </p:grpSpPr>
          <p:graphicFrame>
            <p:nvGraphicFramePr>
              <p:cNvPr id="36878" name="Object 5"/>
              <p:cNvGraphicFramePr>
                <a:graphicFrameLocks noChangeAspect="1"/>
              </p:cNvGraphicFramePr>
              <p:nvPr/>
            </p:nvGraphicFramePr>
            <p:xfrm>
              <a:off x="212" y="592"/>
              <a:ext cx="1280" cy="232"/>
            </p:xfrm>
            <a:graphic>
              <a:graphicData uri="http://schemas.openxmlformats.org/presentationml/2006/ole">
                <mc:AlternateContent xmlns:mc="http://schemas.openxmlformats.org/markup-compatibility/2006">
                  <mc:Choice xmlns:v="urn:schemas-microsoft-com:vml" Requires="v">
                    <p:oleObj spid="_x0000_s10243" name="Equation" r:id="rId5" imgW="2032000" imgH="368300" progId="Equation.DSMT4">
                      <p:embed/>
                    </p:oleObj>
                  </mc:Choice>
                  <mc:Fallback>
                    <p:oleObj name="Equation" r:id="rId5" imgW="2032000" imgH="3683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2" y="592"/>
                            <a:ext cx="128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879" name="Object 6"/>
              <p:cNvGraphicFramePr>
                <a:graphicFrameLocks noChangeAspect="1"/>
              </p:cNvGraphicFramePr>
              <p:nvPr/>
            </p:nvGraphicFramePr>
            <p:xfrm>
              <a:off x="210" y="928"/>
              <a:ext cx="1176" cy="232"/>
            </p:xfrm>
            <a:graphic>
              <a:graphicData uri="http://schemas.openxmlformats.org/presentationml/2006/ole">
                <mc:AlternateContent xmlns:mc="http://schemas.openxmlformats.org/markup-compatibility/2006">
                  <mc:Choice xmlns:v="urn:schemas-microsoft-com:vml" Requires="v">
                    <p:oleObj spid="_x0000_s10244" name="Equation" r:id="rId7" imgW="1866900" imgH="368300" progId="Equation.DSMT4">
                      <p:embed/>
                    </p:oleObj>
                  </mc:Choice>
                  <mc:Fallback>
                    <p:oleObj name="Equation" r:id="rId7" imgW="1866900" imgH="3683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0" y="928"/>
                            <a:ext cx="1176"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880" name="Object 7"/>
              <p:cNvGraphicFramePr>
                <a:graphicFrameLocks noChangeAspect="1"/>
              </p:cNvGraphicFramePr>
              <p:nvPr/>
            </p:nvGraphicFramePr>
            <p:xfrm>
              <a:off x="192" y="1558"/>
              <a:ext cx="1752" cy="232"/>
            </p:xfrm>
            <a:graphic>
              <a:graphicData uri="http://schemas.openxmlformats.org/presentationml/2006/ole">
                <mc:AlternateContent xmlns:mc="http://schemas.openxmlformats.org/markup-compatibility/2006">
                  <mc:Choice xmlns:v="urn:schemas-microsoft-com:vml" Requires="v">
                    <p:oleObj spid="_x0000_s10245" name="Equation" r:id="rId9" imgW="2781300" imgH="368300" progId="Equation.DSMT4">
                      <p:embed/>
                    </p:oleObj>
                  </mc:Choice>
                  <mc:Fallback>
                    <p:oleObj name="Equation" r:id="rId9" imgW="2781300" imgH="3683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2" y="1558"/>
                            <a:ext cx="1752"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881" name="Object 8"/>
              <p:cNvGraphicFramePr>
                <a:graphicFrameLocks noChangeAspect="1"/>
              </p:cNvGraphicFramePr>
              <p:nvPr/>
            </p:nvGraphicFramePr>
            <p:xfrm>
              <a:off x="286" y="1256"/>
              <a:ext cx="1792" cy="224"/>
            </p:xfrm>
            <a:graphic>
              <a:graphicData uri="http://schemas.openxmlformats.org/presentationml/2006/ole">
                <mc:AlternateContent xmlns:mc="http://schemas.openxmlformats.org/markup-compatibility/2006">
                  <mc:Choice xmlns:v="urn:schemas-microsoft-com:vml" Requires="v">
                    <p:oleObj spid="_x0000_s10246" name="Equation" r:id="rId11" imgW="2844800" imgH="355600" progId="Equation.DSMT4">
                      <p:embed/>
                    </p:oleObj>
                  </mc:Choice>
                  <mc:Fallback>
                    <p:oleObj name="Equation" r:id="rId11" imgW="2844800" imgH="3556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6" y="1256"/>
                            <a:ext cx="1792"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882" name="Object 9"/>
              <p:cNvGraphicFramePr>
                <a:graphicFrameLocks noChangeAspect="1"/>
              </p:cNvGraphicFramePr>
              <p:nvPr/>
            </p:nvGraphicFramePr>
            <p:xfrm>
              <a:off x="278" y="1874"/>
              <a:ext cx="2024" cy="224"/>
            </p:xfrm>
            <a:graphic>
              <a:graphicData uri="http://schemas.openxmlformats.org/presentationml/2006/ole">
                <mc:AlternateContent xmlns:mc="http://schemas.openxmlformats.org/markup-compatibility/2006">
                  <mc:Choice xmlns:v="urn:schemas-microsoft-com:vml" Requires="v">
                    <p:oleObj spid="_x0000_s10247" name="Equation" r:id="rId13" imgW="3213100" imgH="355600" progId="Equation.DSMT4">
                      <p:embed/>
                    </p:oleObj>
                  </mc:Choice>
                  <mc:Fallback>
                    <p:oleObj name="Equation" r:id="rId13" imgW="3213100" imgH="3556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78" y="1874"/>
                            <a:ext cx="2024"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36872" name="Text Box 10"/>
            <p:cNvSpPr txBox="1">
              <a:spLocks noChangeArrowheads="1"/>
            </p:cNvSpPr>
            <p:nvPr/>
          </p:nvSpPr>
          <p:spPr bwMode="auto">
            <a:xfrm>
              <a:off x="1598" y="529"/>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9</a:t>
              </a:r>
            </a:p>
          </p:txBody>
        </p:sp>
        <p:sp>
          <p:nvSpPr>
            <p:cNvPr id="36873" name="Text Box 11"/>
            <p:cNvSpPr txBox="1">
              <a:spLocks noChangeArrowheads="1"/>
            </p:cNvSpPr>
            <p:nvPr/>
          </p:nvSpPr>
          <p:spPr bwMode="auto">
            <a:xfrm>
              <a:off x="1598" y="1177"/>
              <a:ext cx="2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x</a:t>
              </a:r>
            </a:p>
          </p:txBody>
        </p:sp>
        <p:sp>
          <p:nvSpPr>
            <p:cNvPr id="36874" name="Text Box 12"/>
            <p:cNvSpPr txBox="1">
              <a:spLocks noChangeArrowheads="1"/>
            </p:cNvSpPr>
            <p:nvPr/>
          </p:nvSpPr>
          <p:spPr bwMode="auto">
            <a:xfrm>
              <a:off x="1484" y="859"/>
              <a:ext cx="43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633</a:t>
              </a:r>
            </a:p>
          </p:txBody>
        </p:sp>
        <p:sp>
          <p:nvSpPr>
            <p:cNvPr id="36875" name="Text Box 13"/>
            <p:cNvSpPr txBox="1">
              <a:spLocks noChangeArrowheads="1"/>
            </p:cNvSpPr>
            <p:nvPr/>
          </p:nvSpPr>
          <p:spPr bwMode="auto">
            <a:xfrm>
              <a:off x="1532" y="1477"/>
              <a:ext cx="38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NA</a:t>
              </a:r>
            </a:p>
          </p:txBody>
        </p:sp>
        <p:sp>
          <p:nvSpPr>
            <p:cNvPr id="36876" name="Text Box 14"/>
            <p:cNvSpPr txBox="1">
              <a:spLocks noChangeArrowheads="1"/>
            </p:cNvSpPr>
            <p:nvPr/>
          </p:nvSpPr>
          <p:spPr bwMode="auto">
            <a:xfrm>
              <a:off x="1550" y="1807"/>
              <a:ext cx="33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24</a:t>
              </a:r>
            </a:p>
          </p:txBody>
        </p:sp>
        <p:graphicFrame>
          <p:nvGraphicFramePr>
            <p:cNvPr id="36877" name="Object 15"/>
            <p:cNvGraphicFramePr>
              <a:graphicFrameLocks noChangeAspect="1"/>
            </p:cNvGraphicFramePr>
            <p:nvPr/>
          </p:nvGraphicFramePr>
          <p:xfrm>
            <a:off x="2034" y="2156"/>
            <a:ext cx="1392" cy="272"/>
          </p:xfrm>
          <a:graphic>
            <a:graphicData uri="http://schemas.openxmlformats.org/presentationml/2006/ole">
              <mc:AlternateContent xmlns:mc="http://schemas.openxmlformats.org/markup-compatibility/2006">
                <mc:Choice xmlns:v="urn:schemas-microsoft-com:vml" Requires="v">
                  <p:oleObj spid="_x0000_s10248" name="Equation" r:id="rId15" imgW="2209800" imgH="431800" progId="Equation.DSMT4">
                    <p:embed/>
                  </p:oleObj>
                </mc:Choice>
                <mc:Fallback>
                  <p:oleObj name="Equation" r:id="rId15" imgW="2209800" imgH="43180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034" y="2156"/>
                          <a:ext cx="1392" cy="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aphicFrame>
        <p:nvGraphicFramePr>
          <p:cNvPr id="11280" name="Object 16"/>
          <p:cNvGraphicFramePr>
            <a:graphicFrameLocks noChangeAspect="1"/>
          </p:cNvGraphicFramePr>
          <p:nvPr/>
        </p:nvGraphicFramePr>
        <p:xfrm>
          <a:off x="3092450" y="4051300"/>
          <a:ext cx="2501900" cy="431800"/>
        </p:xfrm>
        <a:graphic>
          <a:graphicData uri="http://schemas.openxmlformats.org/presentationml/2006/ole">
            <mc:AlternateContent xmlns:mc="http://schemas.openxmlformats.org/markup-compatibility/2006">
              <mc:Choice xmlns:v="urn:schemas-microsoft-com:vml" Requires="v">
                <p:oleObj spid="_x0000_s10249" name="Equation" r:id="rId17" imgW="2501900" imgH="431800" progId="Equation.DSMT4">
                  <p:embed/>
                </p:oleObj>
              </mc:Choice>
              <mc:Fallback>
                <p:oleObj name="Equation" r:id="rId17" imgW="2501900" imgH="4318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092450" y="4051300"/>
                        <a:ext cx="25019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281" name="Object 17"/>
          <p:cNvGraphicFramePr>
            <a:graphicFrameLocks noChangeAspect="1"/>
          </p:cNvGraphicFramePr>
          <p:nvPr/>
        </p:nvGraphicFramePr>
        <p:xfrm>
          <a:off x="3101975" y="4702175"/>
          <a:ext cx="2463800" cy="292100"/>
        </p:xfrm>
        <a:graphic>
          <a:graphicData uri="http://schemas.openxmlformats.org/presentationml/2006/ole">
            <mc:AlternateContent xmlns:mc="http://schemas.openxmlformats.org/markup-compatibility/2006">
              <mc:Choice xmlns:v="urn:schemas-microsoft-com:vml" Requires="v">
                <p:oleObj spid="_x0000_s10250" name="Equation" r:id="rId19" imgW="2463800" imgH="292100" progId="Equation.DSMT4">
                  <p:embed/>
                </p:oleObj>
              </mc:Choice>
              <mc:Fallback>
                <p:oleObj name="Equation" r:id="rId19" imgW="2463800" imgH="29210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101975" y="4702175"/>
                        <a:ext cx="2463800" cy="29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282" name="Text Box 18"/>
          <p:cNvSpPr txBox="1">
            <a:spLocks noChangeArrowheads="1"/>
          </p:cNvSpPr>
          <p:nvPr/>
        </p:nvSpPr>
        <p:spPr bwMode="auto">
          <a:xfrm>
            <a:off x="3279775" y="5145088"/>
            <a:ext cx="1073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X = 27</a:t>
            </a:r>
          </a:p>
        </p:txBody>
      </p:sp>
    </p:spTree>
    <p:extLst>
      <p:ext uri="{BB962C8B-B14F-4D97-AF65-F5344CB8AC3E}">
        <p14:creationId xmlns:p14="http://schemas.microsoft.com/office/powerpoint/2010/main" val="12731072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1280"/>
                                        </p:tgtEl>
                                        <p:attrNameLst>
                                          <p:attrName>style.visibility</p:attrName>
                                        </p:attrNameLst>
                                      </p:cBhvr>
                                      <p:to>
                                        <p:strVal val="visible"/>
                                      </p:to>
                                    </p:set>
                                    <p:anim calcmode="lin" valueType="num">
                                      <p:cBhvr additive="base">
                                        <p:cTn id="13" dur="500" fill="hold"/>
                                        <p:tgtEl>
                                          <p:spTgt spid="11280"/>
                                        </p:tgtEl>
                                        <p:attrNameLst>
                                          <p:attrName>ppt_x</p:attrName>
                                        </p:attrNameLst>
                                      </p:cBhvr>
                                      <p:tavLst>
                                        <p:tav tm="0">
                                          <p:val>
                                            <p:strVal val="0-#ppt_w/2"/>
                                          </p:val>
                                        </p:tav>
                                        <p:tav tm="100000">
                                          <p:val>
                                            <p:strVal val="#ppt_x"/>
                                          </p:val>
                                        </p:tav>
                                      </p:tavLst>
                                    </p:anim>
                                    <p:anim calcmode="lin" valueType="num">
                                      <p:cBhvr additive="base">
                                        <p:cTn id="14" dur="500" fill="hold"/>
                                        <p:tgtEl>
                                          <p:spTgt spid="1128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1281"/>
                                        </p:tgtEl>
                                        <p:attrNameLst>
                                          <p:attrName>style.visibility</p:attrName>
                                        </p:attrNameLst>
                                      </p:cBhvr>
                                      <p:to>
                                        <p:strVal val="visible"/>
                                      </p:to>
                                    </p:set>
                                    <p:anim calcmode="lin" valueType="num">
                                      <p:cBhvr additive="base">
                                        <p:cTn id="19" dur="500" fill="hold"/>
                                        <p:tgtEl>
                                          <p:spTgt spid="11281"/>
                                        </p:tgtEl>
                                        <p:attrNameLst>
                                          <p:attrName>ppt_x</p:attrName>
                                        </p:attrNameLst>
                                      </p:cBhvr>
                                      <p:tavLst>
                                        <p:tav tm="0">
                                          <p:val>
                                            <p:strVal val="0-#ppt_w/2"/>
                                          </p:val>
                                        </p:tav>
                                        <p:tav tm="100000">
                                          <p:val>
                                            <p:strVal val="#ppt_x"/>
                                          </p:val>
                                        </p:tav>
                                      </p:tavLst>
                                    </p:anim>
                                    <p:anim calcmode="lin" valueType="num">
                                      <p:cBhvr additive="base">
                                        <p:cTn id="20" dur="500" fill="hold"/>
                                        <p:tgtEl>
                                          <p:spTgt spid="11281"/>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282"/>
                                        </p:tgtEl>
                                        <p:attrNameLst>
                                          <p:attrName>style.visibility</p:attrName>
                                        </p:attrNameLst>
                                      </p:cBhvr>
                                      <p:to>
                                        <p:strVal val="visible"/>
                                      </p:to>
                                    </p:set>
                                    <p:anim calcmode="lin" valueType="num">
                                      <p:cBhvr additive="base">
                                        <p:cTn id="25" dur="500" fill="hold"/>
                                        <p:tgtEl>
                                          <p:spTgt spid="11282"/>
                                        </p:tgtEl>
                                        <p:attrNameLst>
                                          <p:attrName>ppt_x</p:attrName>
                                        </p:attrNameLst>
                                      </p:cBhvr>
                                      <p:tavLst>
                                        <p:tav tm="0">
                                          <p:val>
                                            <p:strVal val="0-#ppt_w/2"/>
                                          </p:val>
                                        </p:tav>
                                        <p:tav tm="100000">
                                          <p:val>
                                            <p:strVal val="#ppt_x"/>
                                          </p:val>
                                        </p:tav>
                                      </p:tavLst>
                                    </p:anim>
                                    <p:anim calcmode="lin" valueType="num">
                                      <p:cBhvr additive="base">
                                        <p:cTn id="26" dur="500" fill="hold"/>
                                        <p:tgtEl>
                                          <p:spTgt spid="1128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82"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890" name="Object 2"/>
          <p:cNvGraphicFramePr>
            <a:graphicFrameLocks noChangeAspect="1"/>
          </p:cNvGraphicFramePr>
          <p:nvPr/>
        </p:nvGraphicFramePr>
        <p:xfrm>
          <a:off x="330200" y="238125"/>
          <a:ext cx="3797300" cy="381000"/>
        </p:xfrm>
        <a:graphic>
          <a:graphicData uri="http://schemas.openxmlformats.org/presentationml/2006/ole">
            <mc:AlternateContent xmlns:mc="http://schemas.openxmlformats.org/markup-compatibility/2006">
              <mc:Choice xmlns:v="urn:schemas-microsoft-com:vml" Requires="v">
                <p:oleObj spid="_x0000_s11266" name="Equation" r:id="rId3" imgW="3797300" imgH="381000" progId="Equation.DSMT4">
                  <p:embed/>
                </p:oleObj>
              </mc:Choice>
              <mc:Fallback>
                <p:oleObj name="Equation" r:id="rId3" imgW="3797300" imgH="3810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0200" y="238125"/>
                        <a:ext cx="37973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3"/>
          <p:cNvGrpSpPr>
            <a:grpSpLocks/>
          </p:cNvGrpSpPr>
          <p:nvPr/>
        </p:nvGrpSpPr>
        <p:grpSpPr bwMode="auto">
          <a:xfrm>
            <a:off x="2355850" y="839788"/>
            <a:ext cx="4203700" cy="3014662"/>
            <a:chOff x="1484" y="529"/>
            <a:chExt cx="2648" cy="1899"/>
          </a:xfrm>
        </p:grpSpPr>
        <p:grpSp>
          <p:nvGrpSpPr>
            <p:cNvPr id="37895" name="Group 4"/>
            <p:cNvGrpSpPr>
              <a:grpSpLocks/>
            </p:cNvGrpSpPr>
            <p:nvPr/>
          </p:nvGrpSpPr>
          <p:grpSpPr bwMode="auto">
            <a:xfrm>
              <a:off x="2022" y="574"/>
              <a:ext cx="2110" cy="1506"/>
              <a:chOff x="192" y="592"/>
              <a:chExt cx="2110" cy="1506"/>
            </a:xfrm>
          </p:grpSpPr>
          <p:graphicFrame>
            <p:nvGraphicFramePr>
              <p:cNvPr id="37902" name="Object 5"/>
              <p:cNvGraphicFramePr>
                <a:graphicFrameLocks noChangeAspect="1"/>
              </p:cNvGraphicFramePr>
              <p:nvPr/>
            </p:nvGraphicFramePr>
            <p:xfrm>
              <a:off x="212" y="592"/>
              <a:ext cx="1280" cy="232"/>
            </p:xfrm>
            <a:graphic>
              <a:graphicData uri="http://schemas.openxmlformats.org/presentationml/2006/ole">
                <mc:AlternateContent xmlns:mc="http://schemas.openxmlformats.org/markup-compatibility/2006">
                  <mc:Choice xmlns:v="urn:schemas-microsoft-com:vml" Requires="v">
                    <p:oleObj spid="_x0000_s11267" name="Equation" r:id="rId5" imgW="2032000" imgH="368300" progId="Equation.DSMT4">
                      <p:embed/>
                    </p:oleObj>
                  </mc:Choice>
                  <mc:Fallback>
                    <p:oleObj name="Equation" r:id="rId5" imgW="2032000" imgH="3683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2" y="592"/>
                            <a:ext cx="128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7903" name="Object 6"/>
              <p:cNvGraphicFramePr>
                <a:graphicFrameLocks noChangeAspect="1"/>
              </p:cNvGraphicFramePr>
              <p:nvPr/>
            </p:nvGraphicFramePr>
            <p:xfrm>
              <a:off x="210" y="928"/>
              <a:ext cx="1176" cy="232"/>
            </p:xfrm>
            <a:graphic>
              <a:graphicData uri="http://schemas.openxmlformats.org/presentationml/2006/ole">
                <mc:AlternateContent xmlns:mc="http://schemas.openxmlformats.org/markup-compatibility/2006">
                  <mc:Choice xmlns:v="urn:schemas-microsoft-com:vml" Requires="v">
                    <p:oleObj spid="_x0000_s11268" name="Equation" r:id="rId7" imgW="1866900" imgH="368300" progId="Equation.DSMT4">
                      <p:embed/>
                    </p:oleObj>
                  </mc:Choice>
                  <mc:Fallback>
                    <p:oleObj name="Equation" r:id="rId7" imgW="1866900" imgH="3683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0" y="928"/>
                            <a:ext cx="1176"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7904" name="Object 7"/>
              <p:cNvGraphicFramePr>
                <a:graphicFrameLocks noChangeAspect="1"/>
              </p:cNvGraphicFramePr>
              <p:nvPr/>
            </p:nvGraphicFramePr>
            <p:xfrm>
              <a:off x="192" y="1558"/>
              <a:ext cx="1752" cy="232"/>
            </p:xfrm>
            <a:graphic>
              <a:graphicData uri="http://schemas.openxmlformats.org/presentationml/2006/ole">
                <mc:AlternateContent xmlns:mc="http://schemas.openxmlformats.org/markup-compatibility/2006">
                  <mc:Choice xmlns:v="urn:schemas-microsoft-com:vml" Requires="v">
                    <p:oleObj spid="_x0000_s11269" name="Equation" r:id="rId9" imgW="2781300" imgH="368300" progId="Equation.DSMT4">
                      <p:embed/>
                    </p:oleObj>
                  </mc:Choice>
                  <mc:Fallback>
                    <p:oleObj name="Equation" r:id="rId9" imgW="2781300" imgH="3683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2" y="1558"/>
                            <a:ext cx="1752"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7905" name="Object 8"/>
              <p:cNvGraphicFramePr>
                <a:graphicFrameLocks noChangeAspect="1"/>
              </p:cNvGraphicFramePr>
              <p:nvPr/>
            </p:nvGraphicFramePr>
            <p:xfrm>
              <a:off x="286" y="1256"/>
              <a:ext cx="1792" cy="224"/>
            </p:xfrm>
            <a:graphic>
              <a:graphicData uri="http://schemas.openxmlformats.org/presentationml/2006/ole">
                <mc:AlternateContent xmlns:mc="http://schemas.openxmlformats.org/markup-compatibility/2006">
                  <mc:Choice xmlns:v="urn:schemas-microsoft-com:vml" Requires="v">
                    <p:oleObj spid="_x0000_s11270" name="Equation" r:id="rId11" imgW="2844800" imgH="355600" progId="Equation.DSMT4">
                      <p:embed/>
                    </p:oleObj>
                  </mc:Choice>
                  <mc:Fallback>
                    <p:oleObj name="Equation" r:id="rId11" imgW="2844800" imgH="3556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6" y="1256"/>
                            <a:ext cx="1792"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7906" name="Object 9"/>
              <p:cNvGraphicFramePr>
                <a:graphicFrameLocks noChangeAspect="1"/>
              </p:cNvGraphicFramePr>
              <p:nvPr/>
            </p:nvGraphicFramePr>
            <p:xfrm>
              <a:off x="278" y="1874"/>
              <a:ext cx="2024" cy="224"/>
            </p:xfrm>
            <a:graphic>
              <a:graphicData uri="http://schemas.openxmlformats.org/presentationml/2006/ole">
                <mc:AlternateContent xmlns:mc="http://schemas.openxmlformats.org/markup-compatibility/2006">
                  <mc:Choice xmlns:v="urn:schemas-microsoft-com:vml" Requires="v">
                    <p:oleObj spid="_x0000_s11271" name="Equation" r:id="rId13" imgW="3213100" imgH="355600" progId="Equation.DSMT4">
                      <p:embed/>
                    </p:oleObj>
                  </mc:Choice>
                  <mc:Fallback>
                    <p:oleObj name="Equation" r:id="rId13" imgW="3213100" imgH="3556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78" y="1874"/>
                            <a:ext cx="2024"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37896" name="Text Box 10"/>
            <p:cNvSpPr txBox="1">
              <a:spLocks noChangeArrowheads="1"/>
            </p:cNvSpPr>
            <p:nvPr/>
          </p:nvSpPr>
          <p:spPr bwMode="auto">
            <a:xfrm>
              <a:off x="1598" y="529"/>
              <a:ext cx="2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-6</a:t>
              </a:r>
            </a:p>
          </p:txBody>
        </p:sp>
        <p:sp>
          <p:nvSpPr>
            <p:cNvPr id="37897" name="Text Box 11"/>
            <p:cNvSpPr txBox="1">
              <a:spLocks noChangeArrowheads="1"/>
            </p:cNvSpPr>
            <p:nvPr/>
          </p:nvSpPr>
          <p:spPr bwMode="auto">
            <a:xfrm>
              <a:off x="1598" y="1177"/>
              <a:ext cx="33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29</a:t>
              </a:r>
            </a:p>
          </p:txBody>
        </p:sp>
        <p:sp>
          <p:nvSpPr>
            <p:cNvPr id="37898" name="Text Box 12"/>
            <p:cNvSpPr txBox="1">
              <a:spLocks noChangeArrowheads="1"/>
            </p:cNvSpPr>
            <p:nvPr/>
          </p:nvSpPr>
          <p:spPr bwMode="auto">
            <a:xfrm>
              <a:off x="1484" y="859"/>
              <a:ext cx="4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  20</a:t>
              </a:r>
            </a:p>
          </p:txBody>
        </p:sp>
        <p:sp>
          <p:nvSpPr>
            <p:cNvPr id="37899" name="Text Box 13"/>
            <p:cNvSpPr txBox="1">
              <a:spLocks noChangeArrowheads="1"/>
            </p:cNvSpPr>
            <p:nvPr/>
          </p:nvSpPr>
          <p:spPr bwMode="auto">
            <a:xfrm>
              <a:off x="1532" y="1477"/>
              <a:ext cx="38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NA</a:t>
              </a:r>
            </a:p>
          </p:txBody>
        </p:sp>
        <p:sp>
          <p:nvSpPr>
            <p:cNvPr id="37900" name="Text Box 14"/>
            <p:cNvSpPr txBox="1">
              <a:spLocks noChangeArrowheads="1"/>
            </p:cNvSpPr>
            <p:nvPr/>
          </p:nvSpPr>
          <p:spPr bwMode="auto">
            <a:xfrm>
              <a:off x="1550" y="1807"/>
              <a:ext cx="2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x</a:t>
              </a:r>
            </a:p>
          </p:txBody>
        </p:sp>
        <p:graphicFrame>
          <p:nvGraphicFramePr>
            <p:cNvPr id="37901" name="Object 15"/>
            <p:cNvGraphicFramePr>
              <a:graphicFrameLocks noChangeAspect="1"/>
            </p:cNvGraphicFramePr>
            <p:nvPr/>
          </p:nvGraphicFramePr>
          <p:xfrm>
            <a:off x="2034" y="2156"/>
            <a:ext cx="1392" cy="272"/>
          </p:xfrm>
          <a:graphic>
            <a:graphicData uri="http://schemas.openxmlformats.org/presentationml/2006/ole">
              <mc:AlternateContent xmlns:mc="http://schemas.openxmlformats.org/markup-compatibility/2006">
                <mc:Choice xmlns:v="urn:schemas-microsoft-com:vml" Requires="v">
                  <p:oleObj spid="_x0000_s11272" name="Equation" r:id="rId15" imgW="2209800" imgH="431800" progId="Equation.DSMT4">
                    <p:embed/>
                  </p:oleObj>
                </mc:Choice>
                <mc:Fallback>
                  <p:oleObj name="Equation" r:id="rId15" imgW="2209800" imgH="43180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034" y="2156"/>
                          <a:ext cx="1392" cy="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aphicFrame>
        <p:nvGraphicFramePr>
          <p:cNvPr id="12304" name="Object 16"/>
          <p:cNvGraphicFramePr>
            <a:graphicFrameLocks noChangeAspect="1"/>
          </p:cNvGraphicFramePr>
          <p:nvPr/>
        </p:nvGraphicFramePr>
        <p:xfrm>
          <a:off x="3086100" y="4051300"/>
          <a:ext cx="2514600" cy="431800"/>
        </p:xfrm>
        <a:graphic>
          <a:graphicData uri="http://schemas.openxmlformats.org/presentationml/2006/ole">
            <mc:AlternateContent xmlns:mc="http://schemas.openxmlformats.org/markup-compatibility/2006">
              <mc:Choice xmlns:v="urn:schemas-microsoft-com:vml" Requires="v">
                <p:oleObj spid="_x0000_s11273" name="Equation" r:id="rId17" imgW="2514600" imgH="431800" progId="Equation.DSMT4">
                  <p:embed/>
                </p:oleObj>
              </mc:Choice>
              <mc:Fallback>
                <p:oleObj name="Equation" r:id="rId17" imgW="2514600" imgH="4318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086100" y="4051300"/>
                        <a:ext cx="25146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305" name="Object 17"/>
          <p:cNvGraphicFramePr>
            <a:graphicFrameLocks noChangeAspect="1"/>
          </p:cNvGraphicFramePr>
          <p:nvPr/>
        </p:nvGraphicFramePr>
        <p:xfrm>
          <a:off x="3082925" y="4702175"/>
          <a:ext cx="1206500" cy="292100"/>
        </p:xfrm>
        <a:graphic>
          <a:graphicData uri="http://schemas.openxmlformats.org/presentationml/2006/ole">
            <mc:AlternateContent xmlns:mc="http://schemas.openxmlformats.org/markup-compatibility/2006">
              <mc:Choice xmlns:v="urn:schemas-microsoft-com:vml" Requires="v">
                <p:oleObj spid="_x0000_s11274" name="Equation" r:id="rId19" imgW="1206500" imgH="292100" progId="Equation.DSMT4">
                  <p:embed/>
                </p:oleObj>
              </mc:Choice>
              <mc:Fallback>
                <p:oleObj name="Equation" r:id="rId19" imgW="1206500" imgH="29210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082925" y="4702175"/>
                        <a:ext cx="1206500" cy="29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306" name="Object 18"/>
          <p:cNvGraphicFramePr>
            <a:graphicFrameLocks noChangeAspect="1"/>
          </p:cNvGraphicFramePr>
          <p:nvPr/>
        </p:nvGraphicFramePr>
        <p:xfrm>
          <a:off x="3203575" y="5162550"/>
          <a:ext cx="889000" cy="723900"/>
        </p:xfrm>
        <a:graphic>
          <a:graphicData uri="http://schemas.openxmlformats.org/presentationml/2006/ole">
            <mc:AlternateContent xmlns:mc="http://schemas.openxmlformats.org/markup-compatibility/2006">
              <mc:Choice xmlns:v="urn:schemas-microsoft-com:vml" Requires="v">
                <p:oleObj spid="_x0000_s11275" name="Equation" r:id="rId21" imgW="888614" imgH="723586" progId="Equation.DSMT4">
                  <p:embed/>
                </p:oleObj>
              </mc:Choice>
              <mc:Fallback>
                <p:oleObj name="Equation" r:id="rId21" imgW="888614" imgH="723586"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203575" y="5162550"/>
                        <a:ext cx="889000" cy="72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0498909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2304"/>
                                        </p:tgtEl>
                                        <p:attrNameLst>
                                          <p:attrName>style.visibility</p:attrName>
                                        </p:attrNameLst>
                                      </p:cBhvr>
                                      <p:to>
                                        <p:strVal val="visible"/>
                                      </p:to>
                                    </p:set>
                                    <p:anim calcmode="lin" valueType="num">
                                      <p:cBhvr additive="base">
                                        <p:cTn id="13" dur="500" fill="hold"/>
                                        <p:tgtEl>
                                          <p:spTgt spid="12304"/>
                                        </p:tgtEl>
                                        <p:attrNameLst>
                                          <p:attrName>ppt_x</p:attrName>
                                        </p:attrNameLst>
                                      </p:cBhvr>
                                      <p:tavLst>
                                        <p:tav tm="0">
                                          <p:val>
                                            <p:strVal val="0-#ppt_w/2"/>
                                          </p:val>
                                        </p:tav>
                                        <p:tav tm="100000">
                                          <p:val>
                                            <p:strVal val="#ppt_x"/>
                                          </p:val>
                                        </p:tav>
                                      </p:tavLst>
                                    </p:anim>
                                    <p:anim calcmode="lin" valueType="num">
                                      <p:cBhvr additive="base">
                                        <p:cTn id="14" dur="500" fill="hold"/>
                                        <p:tgtEl>
                                          <p:spTgt spid="1230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2305"/>
                                        </p:tgtEl>
                                        <p:attrNameLst>
                                          <p:attrName>style.visibility</p:attrName>
                                        </p:attrNameLst>
                                      </p:cBhvr>
                                      <p:to>
                                        <p:strVal val="visible"/>
                                      </p:to>
                                    </p:set>
                                    <p:anim calcmode="lin" valueType="num">
                                      <p:cBhvr additive="base">
                                        <p:cTn id="19" dur="500" fill="hold"/>
                                        <p:tgtEl>
                                          <p:spTgt spid="12305"/>
                                        </p:tgtEl>
                                        <p:attrNameLst>
                                          <p:attrName>ppt_x</p:attrName>
                                        </p:attrNameLst>
                                      </p:cBhvr>
                                      <p:tavLst>
                                        <p:tav tm="0">
                                          <p:val>
                                            <p:strVal val="0-#ppt_w/2"/>
                                          </p:val>
                                        </p:tav>
                                        <p:tav tm="100000">
                                          <p:val>
                                            <p:strVal val="#ppt_x"/>
                                          </p:val>
                                        </p:tav>
                                      </p:tavLst>
                                    </p:anim>
                                    <p:anim calcmode="lin" valueType="num">
                                      <p:cBhvr additive="base">
                                        <p:cTn id="20" dur="500" fill="hold"/>
                                        <p:tgtEl>
                                          <p:spTgt spid="12305"/>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2306"/>
                                        </p:tgtEl>
                                        <p:attrNameLst>
                                          <p:attrName>style.visibility</p:attrName>
                                        </p:attrNameLst>
                                      </p:cBhvr>
                                      <p:to>
                                        <p:strVal val="visible"/>
                                      </p:to>
                                    </p:set>
                                    <p:anim calcmode="lin" valueType="num">
                                      <p:cBhvr additive="base">
                                        <p:cTn id="25" dur="500" fill="hold"/>
                                        <p:tgtEl>
                                          <p:spTgt spid="12306"/>
                                        </p:tgtEl>
                                        <p:attrNameLst>
                                          <p:attrName>ppt_x</p:attrName>
                                        </p:attrNameLst>
                                      </p:cBhvr>
                                      <p:tavLst>
                                        <p:tav tm="0">
                                          <p:val>
                                            <p:strVal val="0-#ppt_w/2"/>
                                          </p:val>
                                        </p:tav>
                                        <p:tav tm="100000">
                                          <p:val>
                                            <p:strVal val="#ppt_x"/>
                                          </p:val>
                                        </p:tav>
                                      </p:tavLst>
                                    </p:anim>
                                    <p:anim calcmode="lin" valueType="num">
                                      <p:cBhvr additive="base">
                                        <p:cTn id="26" dur="500" fill="hold"/>
                                        <p:tgtEl>
                                          <p:spTgt spid="1230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260350" y="144463"/>
            <a:ext cx="6253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Find two arithmetic means between –4 and 5</a:t>
            </a:r>
          </a:p>
        </p:txBody>
      </p:sp>
      <p:sp>
        <p:nvSpPr>
          <p:cNvPr id="13315" name="Text Box 3"/>
          <p:cNvSpPr txBox="1">
            <a:spLocks noChangeArrowheads="1"/>
          </p:cNvSpPr>
          <p:nvPr/>
        </p:nvSpPr>
        <p:spPr bwMode="auto">
          <a:xfrm>
            <a:off x="2717800" y="782638"/>
            <a:ext cx="248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chemeClr val="accent2"/>
                </a:solidFill>
              </a:rPr>
              <a:t>-4, ____, ____, 5</a:t>
            </a:r>
          </a:p>
        </p:txBody>
      </p:sp>
      <p:grpSp>
        <p:nvGrpSpPr>
          <p:cNvPr id="2" name="Group 4"/>
          <p:cNvGrpSpPr>
            <a:grpSpLocks/>
          </p:cNvGrpSpPr>
          <p:nvPr/>
        </p:nvGrpSpPr>
        <p:grpSpPr bwMode="auto">
          <a:xfrm>
            <a:off x="2914650" y="1377950"/>
            <a:ext cx="3349625" cy="2390775"/>
            <a:chOff x="192" y="592"/>
            <a:chExt cx="2110" cy="1506"/>
          </a:xfrm>
        </p:grpSpPr>
        <p:graphicFrame>
          <p:nvGraphicFramePr>
            <p:cNvPr id="38928" name="Object 5"/>
            <p:cNvGraphicFramePr>
              <a:graphicFrameLocks noChangeAspect="1"/>
            </p:cNvGraphicFramePr>
            <p:nvPr/>
          </p:nvGraphicFramePr>
          <p:xfrm>
            <a:off x="212" y="592"/>
            <a:ext cx="1280" cy="232"/>
          </p:xfrm>
          <a:graphic>
            <a:graphicData uri="http://schemas.openxmlformats.org/presentationml/2006/ole">
              <mc:AlternateContent xmlns:mc="http://schemas.openxmlformats.org/markup-compatibility/2006">
                <mc:Choice xmlns:v="urn:schemas-microsoft-com:vml" Requires="v">
                  <p:oleObj spid="_x0000_s12290" name="Equation" r:id="rId3" imgW="2032000" imgH="368300" progId="Equation.DSMT4">
                    <p:embed/>
                  </p:oleObj>
                </mc:Choice>
                <mc:Fallback>
                  <p:oleObj name="Equation" r:id="rId3" imgW="2032000" imgH="3683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 y="592"/>
                          <a:ext cx="128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8929" name="Object 6"/>
            <p:cNvGraphicFramePr>
              <a:graphicFrameLocks noChangeAspect="1"/>
            </p:cNvGraphicFramePr>
            <p:nvPr/>
          </p:nvGraphicFramePr>
          <p:xfrm>
            <a:off x="210" y="928"/>
            <a:ext cx="1176" cy="232"/>
          </p:xfrm>
          <a:graphic>
            <a:graphicData uri="http://schemas.openxmlformats.org/presentationml/2006/ole">
              <mc:AlternateContent xmlns:mc="http://schemas.openxmlformats.org/markup-compatibility/2006">
                <mc:Choice xmlns:v="urn:schemas-microsoft-com:vml" Requires="v">
                  <p:oleObj spid="_x0000_s12291" name="Equation" r:id="rId5" imgW="1866900" imgH="368300" progId="Equation.DSMT4">
                    <p:embed/>
                  </p:oleObj>
                </mc:Choice>
                <mc:Fallback>
                  <p:oleObj name="Equation" r:id="rId5" imgW="1866900" imgH="3683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0" y="928"/>
                          <a:ext cx="1176"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8930" name="Object 7"/>
            <p:cNvGraphicFramePr>
              <a:graphicFrameLocks noChangeAspect="1"/>
            </p:cNvGraphicFramePr>
            <p:nvPr/>
          </p:nvGraphicFramePr>
          <p:xfrm>
            <a:off x="192" y="1558"/>
            <a:ext cx="1752" cy="232"/>
          </p:xfrm>
          <a:graphic>
            <a:graphicData uri="http://schemas.openxmlformats.org/presentationml/2006/ole">
              <mc:AlternateContent xmlns:mc="http://schemas.openxmlformats.org/markup-compatibility/2006">
                <mc:Choice xmlns:v="urn:schemas-microsoft-com:vml" Requires="v">
                  <p:oleObj spid="_x0000_s12292" name="Equation" r:id="rId7" imgW="2781300" imgH="368300" progId="Equation.DSMT4">
                    <p:embed/>
                  </p:oleObj>
                </mc:Choice>
                <mc:Fallback>
                  <p:oleObj name="Equation" r:id="rId7" imgW="2781300" imgH="3683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2" y="1558"/>
                          <a:ext cx="1752"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8931" name="Object 8"/>
            <p:cNvGraphicFramePr>
              <a:graphicFrameLocks noChangeAspect="1"/>
            </p:cNvGraphicFramePr>
            <p:nvPr/>
          </p:nvGraphicFramePr>
          <p:xfrm>
            <a:off x="286" y="1256"/>
            <a:ext cx="1792" cy="224"/>
          </p:xfrm>
          <a:graphic>
            <a:graphicData uri="http://schemas.openxmlformats.org/presentationml/2006/ole">
              <mc:AlternateContent xmlns:mc="http://schemas.openxmlformats.org/markup-compatibility/2006">
                <mc:Choice xmlns:v="urn:schemas-microsoft-com:vml" Requires="v">
                  <p:oleObj spid="_x0000_s12293" name="Equation" r:id="rId9" imgW="2844800" imgH="355600" progId="Equation.DSMT4">
                    <p:embed/>
                  </p:oleObj>
                </mc:Choice>
                <mc:Fallback>
                  <p:oleObj name="Equation" r:id="rId9" imgW="2844800" imgH="3556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6" y="1256"/>
                          <a:ext cx="1792"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8932" name="Object 9"/>
            <p:cNvGraphicFramePr>
              <a:graphicFrameLocks noChangeAspect="1"/>
            </p:cNvGraphicFramePr>
            <p:nvPr/>
          </p:nvGraphicFramePr>
          <p:xfrm>
            <a:off x="278" y="1874"/>
            <a:ext cx="2024" cy="224"/>
          </p:xfrm>
          <a:graphic>
            <a:graphicData uri="http://schemas.openxmlformats.org/presentationml/2006/ole">
              <mc:AlternateContent xmlns:mc="http://schemas.openxmlformats.org/markup-compatibility/2006">
                <mc:Choice xmlns:v="urn:schemas-microsoft-com:vml" Requires="v">
                  <p:oleObj spid="_x0000_s12294" name="Equation" r:id="rId11" imgW="3213100" imgH="355600" progId="Equation.DSMT4">
                    <p:embed/>
                  </p:oleObj>
                </mc:Choice>
                <mc:Fallback>
                  <p:oleObj name="Equation" r:id="rId11" imgW="3213100" imgH="3556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8" y="1874"/>
                          <a:ext cx="2024"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13322" name="Text Box 10"/>
          <p:cNvSpPr txBox="1">
            <a:spLocks noChangeArrowheads="1"/>
          </p:cNvSpPr>
          <p:nvPr/>
        </p:nvSpPr>
        <p:spPr bwMode="auto">
          <a:xfrm>
            <a:off x="2146300" y="1316038"/>
            <a:ext cx="455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-4</a:t>
            </a:r>
          </a:p>
        </p:txBody>
      </p:sp>
      <p:sp>
        <p:nvSpPr>
          <p:cNvPr id="13323" name="Text Box 11"/>
          <p:cNvSpPr txBox="1">
            <a:spLocks noChangeArrowheads="1"/>
          </p:cNvSpPr>
          <p:nvPr/>
        </p:nvSpPr>
        <p:spPr bwMode="auto">
          <a:xfrm>
            <a:off x="2165350" y="2344738"/>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4</a:t>
            </a:r>
          </a:p>
        </p:txBody>
      </p:sp>
      <p:sp>
        <p:nvSpPr>
          <p:cNvPr id="13324" name="Text Box 12"/>
          <p:cNvSpPr txBox="1">
            <a:spLocks noChangeArrowheads="1"/>
          </p:cNvSpPr>
          <p:nvPr/>
        </p:nvSpPr>
        <p:spPr bwMode="auto">
          <a:xfrm>
            <a:off x="2203450" y="1839913"/>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5</a:t>
            </a:r>
          </a:p>
        </p:txBody>
      </p:sp>
      <p:sp>
        <p:nvSpPr>
          <p:cNvPr id="13325" name="Text Box 13"/>
          <p:cNvSpPr txBox="1">
            <a:spLocks noChangeArrowheads="1"/>
          </p:cNvSpPr>
          <p:nvPr/>
        </p:nvSpPr>
        <p:spPr bwMode="auto">
          <a:xfrm>
            <a:off x="2089150" y="2820988"/>
            <a:ext cx="608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NA</a:t>
            </a:r>
          </a:p>
        </p:txBody>
      </p:sp>
      <p:sp>
        <p:nvSpPr>
          <p:cNvPr id="13326" name="Text Box 14"/>
          <p:cNvSpPr txBox="1">
            <a:spLocks noChangeArrowheads="1"/>
          </p:cNvSpPr>
          <p:nvPr/>
        </p:nvSpPr>
        <p:spPr bwMode="auto">
          <a:xfrm>
            <a:off x="2203450" y="3344863"/>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x</a:t>
            </a:r>
          </a:p>
        </p:txBody>
      </p:sp>
      <p:graphicFrame>
        <p:nvGraphicFramePr>
          <p:cNvPr id="13327" name="Object 15"/>
          <p:cNvGraphicFramePr>
            <a:graphicFrameLocks noChangeAspect="1"/>
          </p:cNvGraphicFramePr>
          <p:nvPr/>
        </p:nvGraphicFramePr>
        <p:xfrm>
          <a:off x="3114675" y="3870325"/>
          <a:ext cx="2209800" cy="431800"/>
        </p:xfrm>
        <a:graphic>
          <a:graphicData uri="http://schemas.openxmlformats.org/presentationml/2006/ole">
            <mc:AlternateContent xmlns:mc="http://schemas.openxmlformats.org/markup-compatibility/2006">
              <mc:Choice xmlns:v="urn:schemas-microsoft-com:vml" Requires="v">
                <p:oleObj spid="_x0000_s12295" name="Equation" r:id="rId13" imgW="2209800" imgH="431800" progId="Equation.DSMT4">
                  <p:embed/>
                </p:oleObj>
              </mc:Choice>
              <mc:Fallback>
                <p:oleObj name="Equation" r:id="rId13" imgW="2209800" imgH="4318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114675" y="3870325"/>
                        <a:ext cx="22098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328" name="Object 16"/>
          <p:cNvGraphicFramePr>
            <a:graphicFrameLocks noChangeAspect="1"/>
          </p:cNvGraphicFramePr>
          <p:nvPr/>
        </p:nvGraphicFramePr>
        <p:xfrm>
          <a:off x="3232150" y="4346575"/>
          <a:ext cx="2413000" cy="431800"/>
        </p:xfrm>
        <a:graphic>
          <a:graphicData uri="http://schemas.openxmlformats.org/presentationml/2006/ole">
            <mc:AlternateContent xmlns:mc="http://schemas.openxmlformats.org/markup-compatibility/2006">
              <mc:Choice xmlns:v="urn:schemas-microsoft-com:vml" Requires="v">
                <p:oleObj spid="_x0000_s12296" name="Equation" r:id="rId15" imgW="2413000" imgH="431800" progId="Equation.DSMT4">
                  <p:embed/>
                </p:oleObj>
              </mc:Choice>
              <mc:Fallback>
                <p:oleObj name="Equation" r:id="rId15" imgW="2413000" imgH="43180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232150" y="4346575"/>
                        <a:ext cx="24130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329" name="Object 17"/>
          <p:cNvGraphicFramePr>
            <a:graphicFrameLocks noChangeAspect="1"/>
          </p:cNvGraphicFramePr>
          <p:nvPr/>
        </p:nvGraphicFramePr>
        <p:xfrm>
          <a:off x="3213100" y="4806950"/>
          <a:ext cx="698500" cy="292100"/>
        </p:xfrm>
        <a:graphic>
          <a:graphicData uri="http://schemas.openxmlformats.org/presentationml/2006/ole">
            <mc:AlternateContent xmlns:mc="http://schemas.openxmlformats.org/markup-compatibility/2006">
              <mc:Choice xmlns:v="urn:schemas-microsoft-com:vml" Requires="v">
                <p:oleObj spid="_x0000_s12297" name="Equation" r:id="rId17" imgW="698197" imgH="291973" progId="Equation.DSMT4">
                  <p:embed/>
                </p:oleObj>
              </mc:Choice>
              <mc:Fallback>
                <p:oleObj name="Equation" r:id="rId17" imgW="698197" imgH="291973"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213100" y="4806950"/>
                        <a:ext cx="698500" cy="29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3" name="Group 18"/>
          <p:cNvGrpSpPr>
            <a:grpSpLocks/>
          </p:cNvGrpSpPr>
          <p:nvPr/>
        </p:nvGrpSpPr>
        <p:grpSpPr bwMode="auto">
          <a:xfrm>
            <a:off x="384175" y="5240338"/>
            <a:ext cx="7893050" cy="981075"/>
            <a:chOff x="242" y="3301"/>
            <a:chExt cx="4972" cy="618"/>
          </a:xfrm>
        </p:grpSpPr>
        <p:sp>
          <p:nvSpPr>
            <p:cNvPr id="38926" name="Text Box 19"/>
            <p:cNvSpPr txBox="1">
              <a:spLocks noChangeArrowheads="1"/>
            </p:cNvSpPr>
            <p:nvPr/>
          </p:nvSpPr>
          <p:spPr bwMode="auto">
            <a:xfrm>
              <a:off x="242" y="3301"/>
              <a:ext cx="497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The two arithmetic means are –1 and 2, since –4, </a:t>
              </a:r>
              <a:r>
                <a:rPr lang="en-US" altLang="en-US" sz="2400">
                  <a:solidFill>
                    <a:schemeClr val="accent2"/>
                  </a:solidFill>
                </a:rPr>
                <a:t>-1, 2</a:t>
              </a:r>
              <a:r>
                <a:rPr lang="en-US" altLang="en-US" sz="2400"/>
                <a:t>, 5</a:t>
              </a:r>
            </a:p>
          </p:txBody>
        </p:sp>
        <p:sp>
          <p:nvSpPr>
            <p:cNvPr id="38927" name="Text Box 20"/>
            <p:cNvSpPr txBox="1">
              <a:spLocks noChangeArrowheads="1"/>
            </p:cNvSpPr>
            <p:nvPr/>
          </p:nvSpPr>
          <p:spPr bwMode="auto">
            <a:xfrm>
              <a:off x="1526" y="3631"/>
              <a:ext cx="26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forms an arithmetic sequence</a:t>
              </a:r>
            </a:p>
          </p:txBody>
        </p:sp>
      </p:grpSp>
    </p:spTree>
    <p:extLst>
      <p:ext uri="{BB962C8B-B14F-4D97-AF65-F5344CB8AC3E}">
        <p14:creationId xmlns:p14="http://schemas.microsoft.com/office/powerpoint/2010/main" val="12847066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15"/>
                                        </p:tgtEl>
                                        <p:attrNameLst>
                                          <p:attrName>style.visibility</p:attrName>
                                        </p:attrNameLst>
                                      </p:cBhvr>
                                      <p:to>
                                        <p:strVal val="visible"/>
                                      </p:to>
                                    </p:set>
                                    <p:anim calcmode="lin" valueType="num">
                                      <p:cBhvr additive="base">
                                        <p:cTn id="7" dur="500" fill="hold"/>
                                        <p:tgtEl>
                                          <p:spTgt spid="13315"/>
                                        </p:tgtEl>
                                        <p:attrNameLst>
                                          <p:attrName>ppt_x</p:attrName>
                                        </p:attrNameLst>
                                      </p:cBhvr>
                                      <p:tavLst>
                                        <p:tav tm="0">
                                          <p:val>
                                            <p:strVal val="0-#ppt_w/2"/>
                                          </p:val>
                                        </p:tav>
                                        <p:tav tm="100000">
                                          <p:val>
                                            <p:strVal val="#ppt_x"/>
                                          </p:val>
                                        </p:tav>
                                      </p:tavLst>
                                    </p:anim>
                                    <p:anim calcmode="lin" valueType="num">
                                      <p:cBhvr additive="base">
                                        <p:cTn id="8" dur="500" fill="hold"/>
                                        <p:tgtEl>
                                          <p:spTgt spid="1331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322"/>
                                        </p:tgtEl>
                                        <p:attrNameLst>
                                          <p:attrName>style.visibility</p:attrName>
                                        </p:attrNameLst>
                                      </p:cBhvr>
                                      <p:to>
                                        <p:strVal val="visible"/>
                                      </p:to>
                                    </p:set>
                                    <p:anim calcmode="lin" valueType="num">
                                      <p:cBhvr additive="base">
                                        <p:cTn id="19" dur="500" fill="hold"/>
                                        <p:tgtEl>
                                          <p:spTgt spid="13322"/>
                                        </p:tgtEl>
                                        <p:attrNameLst>
                                          <p:attrName>ppt_x</p:attrName>
                                        </p:attrNameLst>
                                      </p:cBhvr>
                                      <p:tavLst>
                                        <p:tav tm="0">
                                          <p:val>
                                            <p:strVal val="0-#ppt_w/2"/>
                                          </p:val>
                                        </p:tav>
                                        <p:tav tm="100000">
                                          <p:val>
                                            <p:strVal val="#ppt_x"/>
                                          </p:val>
                                        </p:tav>
                                      </p:tavLst>
                                    </p:anim>
                                    <p:anim calcmode="lin" valueType="num">
                                      <p:cBhvr additive="base">
                                        <p:cTn id="20" dur="500" fill="hold"/>
                                        <p:tgtEl>
                                          <p:spTgt spid="1332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3324"/>
                                        </p:tgtEl>
                                        <p:attrNameLst>
                                          <p:attrName>style.visibility</p:attrName>
                                        </p:attrNameLst>
                                      </p:cBhvr>
                                      <p:to>
                                        <p:strVal val="visible"/>
                                      </p:to>
                                    </p:set>
                                    <p:anim calcmode="lin" valueType="num">
                                      <p:cBhvr additive="base">
                                        <p:cTn id="25" dur="500" fill="hold"/>
                                        <p:tgtEl>
                                          <p:spTgt spid="13324"/>
                                        </p:tgtEl>
                                        <p:attrNameLst>
                                          <p:attrName>ppt_x</p:attrName>
                                        </p:attrNameLst>
                                      </p:cBhvr>
                                      <p:tavLst>
                                        <p:tav tm="0">
                                          <p:val>
                                            <p:strVal val="0-#ppt_w/2"/>
                                          </p:val>
                                        </p:tav>
                                        <p:tav tm="100000">
                                          <p:val>
                                            <p:strVal val="#ppt_x"/>
                                          </p:val>
                                        </p:tav>
                                      </p:tavLst>
                                    </p:anim>
                                    <p:anim calcmode="lin" valueType="num">
                                      <p:cBhvr additive="base">
                                        <p:cTn id="26" dur="500" fill="hold"/>
                                        <p:tgtEl>
                                          <p:spTgt spid="13324"/>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3323"/>
                                        </p:tgtEl>
                                        <p:attrNameLst>
                                          <p:attrName>style.visibility</p:attrName>
                                        </p:attrNameLst>
                                      </p:cBhvr>
                                      <p:to>
                                        <p:strVal val="visible"/>
                                      </p:to>
                                    </p:set>
                                    <p:anim calcmode="lin" valueType="num">
                                      <p:cBhvr additive="base">
                                        <p:cTn id="31" dur="500" fill="hold"/>
                                        <p:tgtEl>
                                          <p:spTgt spid="13323"/>
                                        </p:tgtEl>
                                        <p:attrNameLst>
                                          <p:attrName>ppt_x</p:attrName>
                                        </p:attrNameLst>
                                      </p:cBhvr>
                                      <p:tavLst>
                                        <p:tav tm="0">
                                          <p:val>
                                            <p:strVal val="0-#ppt_w/2"/>
                                          </p:val>
                                        </p:tav>
                                        <p:tav tm="100000">
                                          <p:val>
                                            <p:strVal val="#ppt_x"/>
                                          </p:val>
                                        </p:tav>
                                      </p:tavLst>
                                    </p:anim>
                                    <p:anim calcmode="lin" valueType="num">
                                      <p:cBhvr additive="base">
                                        <p:cTn id="32" dur="500" fill="hold"/>
                                        <p:tgtEl>
                                          <p:spTgt spid="13323"/>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3325"/>
                                        </p:tgtEl>
                                        <p:attrNameLst>
                                          <p:attrName>style.visibility</p:attrName>
                                        </p:attrNameLst>
                                      </p:cBhvr>
                                      <p:to>
                                        <p:strVal val="visible"/>
                                      </p:to>
                                    </p:set>
                                    <p:anim calcmode="lin" valueType="num">
                                      <p:cBhvr additive="base">
                                        <p:cTn id="37" dur="500" fill="hold"/>
                                        <p:tgtEl>
                                          <p:spTgt spid="13325"/>
                                        </p:tgtEl>
                                        <p:attrNameLst>
                                          <p:attrName>ppt_x</p:attrName>
                                        </p:attrNameLst>
                                      </p:cBhvr>
                                      <p:tavLst>
                                        <p:tav tm="0">
                                          <p:val>
                                            <p:strVal val="0-#ppt_w/2"/>
                                          </p:val>
                                        </p:tav>
                                        <p:tav tm="100000">
                                          <p:val>
                                            <p:strVal val="#ppt_x"/>
                                          </p:val>
                                        </p:tav>
                                      </p:tavLst>
                                    </p:anim>
                                    <p:anim calcmode="lin" valueType="num">
                                      <p:cBhvr additive="base">
                                        <p:cTn id="38" dur="500" fill="hold"/>
                                        <p:tgtEl>
                                          <p:spTgt spid="13325"/>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3326"/>
                                        </p:tgtEl>
                                        <p:attrNameLst>
                                          <p:attrName>style.visibility</p:attrName>
                                        </p:attrNameLst>
                                      </p:cBhvr>
                                      <p:to>
                                        <p:strVal val="visible"/>
                                      </p:to>
                                    </p:set>
                                    <p:anim calcmode="lin" valueType="num">
                                      <p:cBhvr additive="base">
                                        <p:cTn id="43" dur="500" fill="hold"/>
                                        <p:tgtEl>
                                          <p:spTgt spid="13326"/>
                                        </p:tgtEl>
                                        <p:attrNameLst>
                                          <p:attrName>ppt_x</p:attrName>
                                        </p:attrNameLst>
                                      </p:cBhvr>
                                      <p:tavLst>
                                        <p:tav tm="0">
                                          <p:val>
                                            <p:strVal val="0-#ppt_w/2"/>
                                          </p:val>
                                        </p:tav>
                                        <p:tav tm="100000">
                                          <p:val>
                                            <p:strVal val="#ppt_x"/>
                                          </p:val>
                                        </p:tav>
                                      </p:tavLst>
                                    </p:anim>
                                    <p:anim calcmode="lin" valueType="num">
                                      <p:cBhvr additive="base">
                                        <p:cTn id="44" dur="500" fill="hold"/>
                                        <p:tgtEl>
                                          <p:spTgt spid="13326"/>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13327"/>
                                        </p:tgtEl>
                                        <p:attrNameLst>
                                          <p:attrName>style.visibility</p:attrName>
                                        </p:attrNameLst>
                                      </p:cBhvr>
                                      <p:to>
                                        <p:strVal val="visible"/>
                                      </p:to>
                                    </p:set>
                                    <p:anim calcmode="lin" valueType="num">
                                      <p:cBhvr additive="base">
                                        <p:cTn id="49" dur="500" fill="hold"/>
                                        <p:tgtEl>
                                          <p:spTgt spid="13327"/>
                                        </p:tgtEl>
                                        <p:attrNameLst>
                                          <p:attrName>ppt_x</p:attrName>
                                        </p:attrNameLst>
                                      </p:cBhvr>
                                      <p:tavLst>
                                        <p:tav tm="0">
                                          <p:val>
                                            <p:strVal val="0-#ppt_w/2"/>
                                          </p:val>
                                        </p:tav>
                                        <p:tav tm="100000">
                                          <p:val>
                                            <p:strVal val="#ppt_x"/>
                                          </p:val>
                                        </p:tav>
                                      </p:tavLst>
                                    </p:anim>
                                    <p:anim calcmode="lin" valueType="num">
                                      <p:cBhvr additive="base">
                                        <p:cTn id="50" dur="500" fill="hold"/>
                                        <p:tgtEl>
                                          <p:spTgt spid="13327"/>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nodeType="clickEffect">
                                  <p:stCondLst>
                                    <p:cond delay="0"/>
                                  </p:stCondLst>
                                  <p:childTnLst>
                                    <p:set>
                                      <p:cBhvr>
                                        <p:cTn id="54" dur="1" fill="hold">
                                          <p:stCondLst>
                                            <p:cond delay="0"/>
                                          </p:stCondLst>
                                        </p:cTn>
                                        <p:tgtEl>
                                          <p:spTgt spid="13328"/>
                                        </p:tgtEl>
                                        <p:attrNameLst>
                                          <p:attrName>style.visibility</p:attrName>
                                        </p:attrNameLst>
                                      </p:cBhvr>
                                      <p:to>
                                        <p:strVal val="visible"/>
                                      </p:to>
                                    </p:set>
                                    <p:anim calcmode="lin" valueType="num">
                                      <p:cBhvr additive="base">
                                        <p:cTn id="55" dur="500" fill="hold"/>
                                        <p:tgtEl>
                                          <p:spTgt spid="13328"/>
                                        </p:tgtEl>
                                        <p:attrNameLst>
                                          <p:attrName>ppt_x</p:attrName>
                                        </p:attrNameLst>
                                      </p:cBhvr>
                                      <p:tavLst>
                                        <p:tav tm="0">
                                          <p:val>
                                            <p:strVal val="0-#ppt_w/2"/>
                                          </p:val>
                                        </p:tav>
                                        <p:tav tm="100000">
                                          <p:val>
                                            <p:strVal val="#ppt_x"/>
                                          </p:val>
                                        </p:tav>
                                      </p:tavLst>
                                    </p:anim>
                                    <p:anim calcmode="lin" valueType="num">
                                      <p:cBhvr additive="base">
                                        <p:cTn id="56" dur="500" fill="hold"/>
                                        <p:tgtEl>
                                          <p:spTgt spid="13328"/>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nodeType="clickEffect">
                                  <p:stCondLst>
                                    <p:cond delay="0"/>
                                  </p:stCondLst>
                                  <p:childTnLst>
                                    <p:set>
                                      <p:cBhvr>
                                        <p:cTn id="60" dur="1" fill="hold">
                                          <p:stCondLst>
                                            <p:cond delay="0"/>
                                          </p:stCondLst>
                                        </p:cTn>
                                        <p:tgtEl>
                                          <p:spTgt spid="13329"/>
                                        </p:tgtEl>
                                        <p:attrNameLst>
                                          <p:attrName>style.visibility</p:attrName>
                                        </p:attrNameLst>
                                      </p:cBhvr>
                                      <p:to>
                                        <p:strVal val="visible"/>
                                      </p:to>
                                    </p:set>
                                    <p:anim calcmode="lin" valueType="num">
                                      <p:cBhvr additive="base">
                                        <p:cTn id="61" dur="500" fill="hold"/>
                                        <p:tgtEl>
                                          <p:spTgt spid="13329"/>
                                        </p:tgtEl>
                                        <p:attrNameLst>
                                          <p:attrName>ppt_x</p:attrName>
                                        </p:attrNameLst>
                                      </p:cBhvr>
                                      <p:tavLst>
                                        <p:tav tm="0">
                                          <p:val>
                                            <p:strVal val="0-#ppt_w/2"/>
                                          </p:val>
                                        </p:tav>
                                        <p:tav tm="100000">
                                          <p:val>
                                            <p:strVal val="#ppt_x"/>
                                          </p:val>
                                        </p:tav>
                                      </p:tavLst>
                                    </p:anim>
                                    <p:anim calcmode="lin" valueType="num">
                                      <p:cBhvr additive="base">
                                        <p:cTn id="62" dur="500" fill="hold"/>
                                        <p:tgtEl>
                                          <p:spTgt spid="13329"/>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nodeType="clickEffect">
                                  <p:stCondLst>
                                    <p:cond delay="0"/>
                                  </p:stCondLst>
                                  <p:childTnLst>
                                    <p:set>
                                      <p:cBhvr>
                                        <p:cTn id="66" dur="1" fill="hold">
                                          <p:stCondLst>
                                            <p:cond delay="0"/>
                                          </p:stCondLst>
                                        </p:cTn>
                                        <p:tgtEl>
                                          <p:spTgt spid="3"/>
                                        </p:tgtEl>
                                        <p:attrNameLst>
                                          <p:attrName>style.visibility</p:attrName>
                                        </p:attrNameLst>
                                      </p:cBhvr>
                                      <p:to>
                                        <p:strVal val="visible"/>
                                      </p:to>
                                    </p:set>
                                    <p:anim calcmode="lin" valueType="num">
                                      <p:cBhvr additive="base">
                                        <p:cTn id="67" dur="500" fill="hold"/>
                                        <p:tgtEl>
                                          <p:spTgt spid="3"/>
                                        </p:tgtEl>
                                        <p:attrNameLst>
                                          <p:attrName>ppt_x</p:attrName>
                                        </p:attrNameLst>
                                      </p:cBhvr>
                                      <p:tavLst>
                                        <p:tav tm="0">
                                          <p:val>
                                            <p:strVal val="0-#ppt_w/2"/>
                                          </p:val>
                                        </p:tav>
                                        <p:tav tm="100000">
                                          <p:val>
                                            <p:strVal val="#ppt_x"/>
                                          </p:val>
                                        </p:tav>
                                      </p:tavLst>
                                    </p:anim>
                                    <p:anim calcmode="lin" valueType="num">
                                      <p:cBhvr additive="base">
                                        <p:cTn id="6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autoUpdateAnimBg="0"/>
      <p:bldP spid="13322" grpId="0" autoUpdateAnimBg="0"/>
      <p:bldP spid="13323" grpId="0" autoUpdateAnimBg="0"/>
      <p:bldP spid="13324" grpId="0" autoUpdateAnimBg="0"/>
      <p:bldP spid="13325" grpId="0" autoUpdateAnimBg="0"/>
      <p:bldP spid="13326"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260350" y="144463"/>
            <a:ext cx="6303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Find three arithmetic means between 1 and 4</a:t>
            </a:r>
          </a:p>
        </p:txBody>
      </p:sp>
      <p:sp>
        <p:nvSpPr>
          <p:cNvPr id="14339" name="Text Box 3"/>
          <p:cNvSpPr txBox="1">
            <a:spLocks noChangeArrowheads="1"/>
          </p:cNvSpPr>
          <p:nvPr/>
        </p:nvSpPr>
        <p:spPr bwMode="auto">
          <a:xfrm>
            <a:off x="2717800" y="782638"/>
            <a:ext cx="32353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chemeClr val="accent2"/>
                </a:solidFill>
              </a:rPr>
              <a:t>1, ____, ____, ____, 4</a:t>
            </a:r>
          </a:p>
        </p:txBody>
      </p:sp>
      <p:grpSp>
        <p:nvGrpSpPr>
          <p:cNvPr id="2" name="Group 4"/>
          <p:cNvGrpSpPr>
            <a:grpSpLocks/>
          </p:cNvGrpSpPr>
          <p:nvPr/>
        </p:nvGrpSpPr>
        <p:grpSpPr bwMode="auto">
          <a:xfrm>
            <a:off x="2914650" y="1377950"/>
            <a:ext cx="3349625" cy="2390775"/>
            <a:chOff x="192" y="592"/>
            <a:chExt cx="2110" cy="1506"/>
          </a:xfrm>
        </p:grpSpPr>
        <p:graphicFrame>
          <p:nvGraphicFramePr>
            <p:cNvPr id="39952" name="Object 5"/>
            <p:cNvGraphicFramePr>
              <a:graphicFrameLocks noChangeAspect="1"/>
            </p:cNvGraphicFramePr>
            <p:nvPr/>
          </p:nvGraphicFramePr>
          <p:xfrm>
            <a:off x="212" y="592"/>
            <a:ext cx="1280" cy="232"/>
          </p:xfrm>
          <a:graphic>
            <a:graphicData uri="http://schemas.openxmlformats.org/presentationml/2006/ole">
              <mc:AlternateContent xmlns:mc="http://schemas.openxmlformats.org/markup-compatibility/2006">
                <mc:Choice xmlns:v="urn:schemas-microsoft-com:vml" Requires="v">
                  <p:oleObj spid="_x0000_s13314" name="Equation" r:id="rId3" imgW="2032000" imgH="368300" progId="Equation.DSMT4">
                    <p:embed/>
                  </p:oleObj>
                </mc:Choice>
                <mc:Fallback>
                  <p:oleObj name="Equation" r:id="rId3" imgW="2032000" imgH="3683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 y="592"/>
                          <a:ext cx="128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9953" name="Object 6"/>
            <p:cNvGraphicFramePr>
              <a:graphicFrameLocks noChangeAspect="1"/>
            </p:cNvGraphicFramePr>
            <p:nvPr/>
          </p:nvGraphicFramePr>
          <p:xfrm>
            <a:off x="210" y="928"/>
            <a:ext cx="1176" cy="232"/>
          </p:xfrm>
          <a:graphic>
            <a:graphicData uri="http://schemas.openxmlformats.org/presentationml/2006/ole">
              <mc:AlternateContent xmlns:mc="http://schemas.openxmlformats.org/markup-compatibility/2006">
                <mc:Choice xmlns:v="urn:schemas-microsoft-com:vml" Requires="v">
                  <p:oleObj spid="_x0000_s13315" name="Equation" r:id="rId5" imgW="1866900" imgH="368300" progId="Equation.DSMT4">
                    <p:embed/>
                  </p:oleObj>
                </mc:Choice>
                <mc:Fallback>
                  <p:oleObj name="Equation" r:id="rId5" imgW="1866900" imgH="3683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0" y="928"/>
                          <a:ext cx="1176"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9954" name="Object 7"/>
            <p:cNvGraphicFramePr>
              <a:graphicFrameLocks noChangeAspect="1"/>
            </p:cNvGraphicFramePr>
            <p:nvPr/>
          </p:nvGraphicFramePr>
          <p:xfrm>
            <a:off x="192" y="1558"/>
            <a:ext cx="1752" cy="232"/>
          </p:xfrm>
          <a:graphic>
            <a:graphicData uri="http://schemas.openxmlformats.org/presentationml/2006/ole">
              <mc:AlternateContent xmlns:mc="http://schemas.openxmlformats.org/markup-compatibility/2006">
                <mc:Choice xmlns:v="urn:schemas-microsoft-com:vml" Requires="v">
                  <p:oleObj spid="_x0000_s13316" name="Equation" r:id="rId7" imgW="2781300" imgH="368300" progId="Equation.DSMT4">
                    <p:embed/>
                  </p:oleObj>
                </mc:Choice>
                <mc:Fallback>
                  <p:oleObj name="Equation" r:id="rId7" imgW="2781300" imgH="3683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2" y="1558"/>
                          <a:ext cx="1752"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9955" name="Object 8"/>
            <p:cNvGraphicFramePr>
              <a:graphicFrameLocks noChangeAspect="1"/>
            </p:cNvGraphicFramePr>
            <p:nvPr/>
          </p:nvGraphicFramePr>
          <p:xfrm>
            <a:off x="286" y="1256"/>
            <a:ext cx="1792" cy="224"/>
          </p:xfrm>
          <a:graphic>
            <a:graphicData uri="http://schemas.openxmlformats.org/presentationml/2006/ole">
              <mc:AlternateContent xmlns:mc="http://schemas.openxmlformats.org/markup-compatibility/2006">
                <mc:Choice xmlns:v="urn:schemas-microsoft-com:vml" Requires="v">
                  <p:oleObj spid="_x0000_s13317" name="Equation" r:id="rId9" imgW="2844800" imgH="355600" progId="Equation.DSMT4">
                    <p:embed/>
                  </p:oleObj>
                </mc:Choice>
                <mc:Fallback>
                  <p:oleObj name="Equation" r:id="rId9" imgW="2844800" imgH="3556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6" y="1256"/>
                          <a:ext cx="1792"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9956" name="Object 9"/>
            <p:cNvGraphicFramePr>
              <a:graphicFrameLocks noChangeAspect="1"/>
            </p:cNvGraphicFramePr>
            <p:nvPr/>
          </p:nvGraphicFramePr>
          <p:xfrm>
            <a:off x="278" y="1874"/>
            <a:ext cx="2024" cy="224"/>
          </p:xfrm>
          <a:graphic>
            <a:graphicData uri="http://schemas.openxmlformats.org/presentationml/2006/ole">
              <mc:AlternateContent xmlns:mc="http://schemas.openxmlformats.org/markup-compatibility/2006">
                <mc:Choice xmlns:v="urn:schemas-microsoft-com:vml" Requires="v">
                  <p:oleObj spid="_x0000_s13318" name="Equation" r:id="rId11" imgW="3213100" imgH="355600" progId="Equation.DSMT4">
                    <p:embed/>
                  </p:oleObj>
                </mc:Choice>
                <mc:Fallback>
                  <p:oleObj name="Equation" r:id="rId11" imgW="3213100" imgH="3556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8" y="1874"/>
                          <a:ext cx="2024"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14346" name="Text Box 10"/>
          <p:cNvSpPr txBox="1">
            <a:spLocks noChangeArrowheads="1"/>
          </p:cNvSpPr>
          <p:nvPr/>
        </p:nvSpPr>
        <p:spPr bwMode="auto">
          <a:xfrm>
            <a:off x="2146300" y="1316038"/>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1</a:t>
            </a:r>
          </a:p>
        </p:txBody>
      </p:sp>
      <p:sp>
        <p:nvSpPr>
          <p:cNvPr id="14347" name="Text Box 11"/>
          <p:cNvSpPr txBox="1">
            <a:spLocks noChangeArrowheads="1"/>
          </p:cNvSpPr>
          <p:nvPr/>
        </p:nvSpPr>
        <p:spPr bwMode="auto">
          <a:xfrm>
            <a:off x="2165350" y="2344738"/>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5</a:t>
            </a:r>
          </a:p>
        </p:txBody>
      </p:sp>
      <p:sp>
        <p:nvSpPr>
          <p:cNvPr id="14348" name="Text Box 12"/>
          <p:cNvSpPr txBox="1">
            <a:spLocks noChangeArrowheads="1"/>
          </p:cNvSpPr>
          <p:nvPr/>
        </p:nvSpPr>
        <p:spPr bwMode="auto">
          <a:xfrm>
            <a:off x="2203450" y="1839913"/>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4</a:t>
            </a:r>
          </a:p>
        </p:txBody>
      </p:sp>
      <p:sp>
        <p:nvSpPr>
          <p:cNvPr id="14349" name="Text Box 13"/>
          <p:cNvSpPr txBox="1">
            <a:spLocks noChangeArrowheads="1"/>
          </p:cNvSpPr>
          <p:nvPr/>
        </p:nvSpPr>
        <p:spPr bwMode="auto">
          <a:xfrm>
            <a:off x="2089150" y="2820988"/>
            <a:ext cx="608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NA</a:t>
            </a:r>
          </a:p>
        </p:txBody>
      </p:sp>
      <p:sp>
        <p:nvSpPr>
          <p:cNvPr id="14350" name="Text Box 14"/>
          <p:cNvSpPr txBox="1">
            <a:spLocks noChangeArrowheads="1"/>
          </p:cNvSpPr>
          <p:nvPr/>
        </p:nvSpPr>
        <p:spPr bwMode="auto">
          <a:xfrm>
            <a:off x="2203450" y="3344863"/>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x</a:t>
            </a:r>
          </a:p>
        </p:txBody>
      </p:sp>
      <p:graphicFrame>
        <p:nvGraphicFramePr>
          <p:cNvPr id="14351" name="Object 15"/>
          <p:cNvGraphicFramePr>
            <a:graphicFrameLocks noChangeAspect="1"/>
          </p:cNvGraphicFramePr>
          <p:nvPr/>
        </p:nvGraphicFramePr>
        <p:xfrm>
          <a:off x="3114675" y="3870325"/>
          <a:ext cx="2209800" cy="431800"/>
        </p:xfrm>
        <a:graphic>
          <a:graphicData uri="http://schemas.openxmlformats.org/presentationml/2006/ole">
            <mc:AlternateContent xmlns:mc="http://schemas.openxmlformats.org/markup-compatibility/2006">
              <mc:Choice xmlns:v="urn:schemas-microsoft-com:vml" Requires="v">
                <p:oleObj spid="_x0000_s13319" name="Equation" r:id="rId13" imgW="2209800" imgH="431800" progId="Equation.DSMT4">
                  <p:embed/>
                </p:oleObj>
              </mc:Choice>
              <mc:Fallback>
                <p:oleObj name="Equation" r:id="rId13" imgW="2209800" imgH="4318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114675" y="3870325"/>
                        <a:ext cx="22098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352" name="Object 16"/>
          <p:cNvGraphicFramePr>
            <a:graphicFrameLocks noChangeAspect="1"/>
          </p:cNvGraphicFramePr>
          <p:nvPr/>
        </p:nvGraphicFramePr>
        <p:xfrm>
          <a:off x="3238500" y="4346575"/>
          <a:ext cx="2171700" cy="431800"/>
        </p:xfrm>
        <a:graphic>
          <a:graphicData uri="http://schemas.openxmlformats.org/presentationml/2006/ole">
            <mc:AlternateContent xmlns:mc="http://schemas.openxmlformats.org/markup-compatibility/2006">
              <mc:Choice xmlns:v="urn:schemas-microsoft-com:vml" Requires="v">
                <p:oleObj spid="_x0000_s13320" name="Equation" r:id="rId15" imgW="2171700" imgH="431800" progId="Equation.DSMT4">
                  <p:embed/>
                </p:oleObj>
              </mc:Choice>
              <mc:Fallback>
                <p:oleObj name="Equation" r:id="rId15" imgW="2171700" imgH="43180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238500" y="4346575"/>
                        <a:ext cx="21717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353" name="Object 17"/>
          <p:cNvGraphicFramePr>
            <a:graphicFrameLocks noChangeAspect="1"/>
          </p:cNvGraphicFramePr>
          <p:nvPr/>
        </p:nvGraphicFramePr>
        <p:xfrm>
          <a:off x="3235325" y="4762500"/>
          <a:ext cx="749300" cy="723900"/>
        </p:xfrm>
        <a:graphic>
          <a:graphicData uri="http://schemas.openxmlformats.org/presentationml/2006/ole">
            <mc:AlternateContent xmlns:mc="http://schemas.openxmlformats.org/markup-compatibility/2006">
              <mc:Choice xmlns:v="urn:schemas-microsoft-com:vml" Requires="v">
                <p:oleObj spid="_x0000_s13321" name="Equation" r:id="rId17" imgW="748975" imgH="723586" progId="Equation.DSMT4">
                  <p:embed/>
                </p:oleObj>
              </mc:Choice>
              <mc:Fallback>
                <p:oleObj name="Equation" r:id="rId17" imgW="748975" imgH="723586"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235325" y="4762500"/>
                        <a:ext cx="749300" cy="72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3" name="Group 18"/>
          <p:cNvGrpSpPr>
            <a:grpSpLocks/>
          </p:cNvGrpSpPr>
          <p:nvPr/>
        </p:nvGrpSpPr>
        <p:grpSpPr bwMode="auto">
          <a:xfrm>
            <a:off x="593725" y="5573713"/>
            <a:ext cx="7689850" cy="952500"/>
            <a:chOff x="224" y="3391"/>
            <a:chExt cx="4844" cy="600"/>
          </a:xfrm>
        </p:grpSpPr>
        <p:sp>
          <p:nvSpPr>
            <p:cNvPr id="39950" name="Text Box 19"/>
            <p:cNvSpPr txBox="1">
              <a:spLocks noChangeArrowheads="1"/>
            </p:cNvSpPr>
            <p:nvPr/>
          </p:nvSpPr>
          <p:spPr bwMode="auto">
            <a:xfrm>
              <a:off x="452" y="3391"/>
              <a:ext cx="443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The three arithmetic means are 7/4, 10/4, and 13/4</a:t>
              </a:r>
            </a:p>
          </p:txBody>
        </p:sp>
        <p:sp>
          <p:nvSpPr>
            <p:cNvPr id="39951" name="Text Box 20"/>
            <p:cNvSpPr txBox="1">
              <a:spLocks noChangeArrowheads="1"/>
            </p:cNvSpPr>
            <p:nvPr/>
          </p:nvSpPr>
          <p:spPr bwMode="auto">
            <a:xfrm>
              <a:off x="224" y="3703"/>
              <a:ext cx="48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since 1, </a:t>
              </a:r>
              <a:r>
                <a:rPr lang="en-US" altLang="en-US" sz="2400">
                  <a:solidFill>
                    <a:schemeClr val="accent2"/>
                  </a:solidFill>
                </a:rPr>
                <a:t>7/4, 10/4, 13/4</a:t>
              </a:r>
              <a:r>
                <a:rPr lang="en-US" altLang="en-US" sz="2400"/>
                <a:t>, 4 forms an arithmetic sequence</a:t>
              </a:r>
            </a:p>
          </p:txBody>
        </p:sp>
      </p:grpSp>
    </p:spTree>
    <p:extLst>
      <p:ext uri="{BB962C8B-B14F-4D97-AF65-F5344CB8AC3E}">
        <p14:creationId xmlns:p14="http://schemas.microsoft.com/office/powerpoint/2010/main" val="19778597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anim calcmode="lin" valueType="num">
                                      <p:cBhvr additive="base">
                                        <p:cTn id="7" dur="500" fill="hold"/>
                                        <p:tgtEl>
                                          <p:spTgt spid="14339"/>
                                        </p:tgtEl>
                                        <p:attrNameLst>
                                          <p:attrName>ppt_x</p:attrName>
                                        </p:attrNameLst>
                                      </p:cBhvr>
                                      <p:tavLst>
                                        <p:tav tm="0">
                                          <p:val>
                                            <p:strVal val="0-#ppt_w/2"/>
                                          </p:val>
                                        </p:tav>
                                        <p:tav tm="100000">
                                          <p:val>
                                            <p:strVal val="#ppt_x"/>
                                          </p:val>
                                        </p:tav>
                                      </p:tavLst>
                                    </p:anim>
                                    <p:anim calcmode="lin" valueType="num">
                                      <p:cBhvr additive="base">
                                        <p:cTn id="8" dur="500" fill="hold"/>
                                        <p:tgtEl>
                                          <p:spTgt spid="1433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346"/>
                                        </p:tgtEl>
                                        <p:attrNameLst>
                                          <p:attrName>style.visibility</p:attrName>
                                        </p:attrNameLst>
                                      </p:cBhvr>
                                      <p:to>
                                        <p:strVal val="visible"/>
                                      </p:to>
                                    </p:set>
                                    <p:anim calcmode="lin" valueType="num">
                                      <p:cBhvr additive="base">
                                        <p:cTn id="19" dur="500" fill="hold"/>
                                        <p:tgtEl>
                                          <p:spTgt spid="14346"/>
                                        </p:tgtEl>
                                        <p:attrNameLst>
                                          <p:attrName>ppt_x</p:attrName>
                                        </p:attrNameLst>
                                      </p:cBhvr>
                                      <p:tavLst>
                                        <p:tav tm="0">
                                          <p:val>
                                            <p:strVal val="0-#ppt_w/2"/>
                                          </p:val>
                                        </p:tav>
                                        <p:tav tm="100000">
                                          <p:val>
                                            <p:strVal val="#ppt_x"/>
                                          </p:val>
                                        </p:tav>
                                      </p:tavLst>
                                    </p:anim>
                                    <p:anim calcmode="lin" valueType="num">
                                      <p:cBhvr additive="base">
                                        <p:cTn id="20" dur="500" fill="hold"/>
                                        <p:tgtEl>
                                          <p:spTgt spid="14346"/>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4348"/>
                                        </p:tgtEl>
                                        <p:attrNameLst>
                                          <p:attrName>style.visibility</p:attrName>
                                        </p:attrNameLst>
                                      </p:cBhvr>
                                      <p:to>
                                        <p:strVal val="visible"/>
                                      </p:to>
                                    </p:set>
                                    <p:anim calcmode="lin" valueType="num">
                                      <p:cBhvr additive="base">
                                        <p:cTn id="25" dur="500" fill="hold"/>
                                        <p:tgtEl>
                                          <p:spTgt spid="14348"/>
                                        </p:tgtEl>
                                        <p:attrNameLst>
                                          <p:attrName>ppt_x</p:attrName>
                                        </p:attrNameLst>
                                      </p:cBhvr>
                                      <p:tavLst>
                                        <p:tav tm="0">
                                          <p:val>
                                            <p:strVal val="0-#ppt_w/2"/>
                                          </p:val>
                                        </p:tav>
                                        <p:tav tm="100000">
                                          <p:val>
                                            <p:strVal val="#ppt_x"/>
                                          </p:val>
                                        </p:tav>
                                      </p:tavLst>
                                    </p:anim>
                                    <p:anim calcmode="lin" valueType="num">
                                      <p:cBhvr additive="base">
                                        <p:cTn id="26" dur="500" fill="hold"/>
                                        <p:tgtEl>
                                          <p:spTgt spid="14348"/>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4347"/>
                                        </p:tgtEl>
                                        <p:attrNameLst>
                                          <p:attrName>style.visibility</p:attrName>
                                        </p:attrNameLst>
                                      </p:cBhvr>
                                      <p:to>
                                        <p:strVal val="visible"/>
                                      </p:to>
                                    </p:set>
                                    <p:anim calcmode="lin" valueType="num">
                                      <p:cBhvr additive="base">
                                        <p:cTn id="31" dur="500" fill="hold"/>
                                        <p:tgtEl>
                                          <p:spTgt spid="14347"/>
                                        </p:tgtEl>
                                        <p:attrNameLst>
                                          <p:attrName>ppt_x</p:attrName>
                                        </p:attrNameLst>
                                      </p:cBhvr>
                                      <p:tavLst>
                                        <p:tav tm="0">
                                          <p:val>
                                            <p:strVal val="0-#ppt_w/2"/>
                                          </p:val>
                                        </p:tav>
                                        <p:tav tm="100000">
                                          <p:val>
                                            <p:strVal val="#ppt_x"/>
                                          </p:val>
                                        </p:tav>
                                      </p:tavLst>
                                    </p:anim>
                                    <p:anim calcmode="lin" valueType="num">
                                      <p:cBhvr additive="base">
                                        <p:cTn id="32" dur="500" fill="hold"/>
                                        <p:tgtEl>
                                          <p:spTgt spid="14347"/>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4349"/>
                                        </p:tgtEl>
                                        <p:attrNameLst>
                                          <p:attrName>style.visibility</p:attrName>
                                        </p:attrNameLst>
                                      </p:cBhvr>
                                      <p:to>
                                        <p:strVal val="visible"/>
                                      </p:to>
                                    </p:set>
                                    <p:anim calcmode="lin" valueType="num">
                                      <p:cBhvr additive="base">
                                        <p:cTn id="37" dur="500" fill="hold"/>
                                        <p:tgtEl>
                                          <p:spTgt spid="14349"/>
                                        </p:tgtEl>
                                        <p:attrNameLst>
                                          <p:attrName>ppt_x</p:attrName>
                                        </p:attrNameLst>
                                      </p:cBhvr>
                                      <p:tavLst>
                                        <p:tav tm="0">
                                          <p:val>
                                            <p:strVal val="0-#ppt_w/2"/>
                                          </p:val>
                                        </p:tav>
                                        <p:tav tm="100000">
                                          <p:val>
                                            <p:strVal val="#ppt_x"/>
                                          </p:val>
                                        </p:tav>
                                      </p:tavLst>
                                    </p:anim>
                                    <p:anim calcmode="lin" valueType="num">
                                      <p:cBhvr additive="base">
                                        <p:cTn id="38" dur="500" fill="hold"/>
                                        <p:tgtEl>
                                          <p:spTgt spid="14349"/>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4350"/>
                                        </p:tgtEl>
                                        <p:attrNameLst>
                                          <p:attrName>style.visibility</p:attrName>
                                        </p:attrNameLst>
                                      </p:cBhvr>
                                      <p:to>
                                        <p:strVal val="visible"/>
                                      </p:to>
                                    </p:set>
                                    <p:anim calcmode="lin" valueType="num">
                                      <p:cBhvr additive="base">
                                        <p:cTn id="43" dur="500" fill="hold"/>
                                        <p:tgtEl>
                                          <p:spTgt spid="14350"/>
                                        </p:tgtEl>
                                        <p:attrNameLst>
                                          <p:attrName>ppt_x</p:attrName>
                                        </p:attrNameLst>
                                      </p:cBhvr>
                                      <p:tavLst>
                                        <p:tav tm="0">
                                          <p:val>
                                            <p:strVal val="0-#ppt_w/2"/>
                                          </p:val>
                                        </p:tav>
                                        <p:tav tm="100000">
                                          <p:val>
                                            <p:strVal val="#ppt_x"/>
                                          </p:val>
                                        </p:tav>
                                      </p:tavLst>
                                    </p:anim>
                                    <p:anim calcmode="lin" valueType="num">
                                      <p:cBhvr additive="base">
                                        <p:cTn id="44" dur="500" fill="hold"/>
                                        <p:tgtEl>
                                          <p:spTgt spid="14350"/>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14351"/>
                                        </p:tgtEl>
                                        <p:attrNameLst>
                                          <p:attrName>style.visibility</p:attrName>
                                        </p:attrNameLst>
                                      </p:cBhvr>
                                      <p:to>
                                        <p:strVal val="visible"/>
                                      </p:to>
                                    </p:set>
                                    <p:anim calcmode="lin" valueType="num">
                                      <p:cBhvr additive="base">
                                        <p:cTn id="49" dur="500" fill="hold"/>
                                        <p:tgtEl>
                                          <p:spTgt spid="14351"/>
                                        </p:tgtEl>
                                        <p:attrNameLst>
                                          <p:attrName>ppt_x</p:attrName>
                                        </p:attrNameLst>
                                      </p:cBhvr>
                                      <p:tavLst>
                                        <p:tav tm="0">
                                          <p:val>
                                            <p:strVal val="0-#ppt_w/2"/>
                                          </p:val>
                                        </p:tav>
                                        <p:tav tm="100000">
                                          <p:val>
                                            <p:strVal val="#ppt_x"/>
                                          </p:val>
                                        </p:tav>
                                      </p:tavLst>
                                    </p:anim>
                                    <p:anim calcmode="lin" valueType="num">
                                      <p:cBhvr additive="base">
                                        <p:cTn id="50" dur="500" fill="hold"/>
                                        <p:tgtEl>
                                          <p:spTgt spid="14351"/>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nodeType="clickEffect">
                                  <p:stCondLst>
                                    <p:cond delay="0"/>
                                  </p:stCondLst>
                                  <p:childTnLst>
                                    <p:set>
                                      <p:cBhvr>
                                        <p:cTn id="54" dur="1" fill="hold">
                                          <p:stCondLst>
                                            <p:cond delay="0"/>
                                          </p:stCondLst>
                                        </p:cTn>
                                        <p:tgtEl>
                                          <p:spTgt spid="14352"/>
                                        </p:tgtEl>
                                        <p:attrNameLst>
                                          <p:attrName>style.visibility</p:attrName>
                                        </p:attrNameLst>
                                      </p:cBhvr>
                                      <p:to>
                                        <p:strVal val="visible"/>
                                      </p:to>
                                    </p:set>
                                    <p:anim calcmode="lin" valueType="num">
                                      <p:cBhvr additive="base">
                                        <p:cTn id="55" dur="500" fill="hold"/>
                                        <p:tgtEl>
                                          <p:spTgt spid="14352"/>
                                        </p:tgtEl>
                                        <p:attrNameLst>
                                          <p:attrName>ppt_x</p:attrName>
                                        </p:attrNameLst>
                                      </p:cBhvr>
                                      <p:tavLst>
                                        <p:tav tm="0">
                                          <p:val>
                                            <p:strVal val="0-#ppt_w/2"/>
                                          </p:val>
                                        </p:tav>
                                        <p:tav tm="100000">
                                          <p:val>
                                            <p:strVal val="#ppt_x"/>
                                          </p:val>
                                        </p:tav>
                                      </p:tavLst>
                                    </p:anim>
                                    <p:anim calcmode="lin" valueType="num">
                                      <p:cBhvr additive="base">
                                        <p:cTn id="56" dur="500" fill="hold"/>
                                        <p:tgtEl>
                                          <p:spTgt spid="14352"/>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nodeType="clickEffect">
                                  <p:stCondLst>
                                    <p:cond delay="0"/>
                                  </p:stCondLst>
                                  <p:childTnLst>
                                    <p:set>
                                      <p:cBhvr>
                                        <p:cTn id="60" dur="1" fill="hold">
                                          <p:stCondLst>
                                            <p:cond delay="0"/>
                                          </p:stCondLst>
                                        </p:cTn>
                                        <p:tgtEl>
                                          <p:spTgt spid="14353"/>
                                        </p:tgtEl>
                                        <p:attrNameLst>
                                          <p:attrName>style.visibility</p:attrName>
                                        </p:attrNameLst>
                                      </p:cBhvr>
                                      <p:to>
                                        <p:strVal val="visible"/>
                                      </p:to>
                                    </p:set>
                                    <p:anim calcmode="lin" valueType="num">
                                      <p:cBhvr additive="base">
                                        <p:cTn id="61" dur="500" fill="hold"/>
                                        <p:tgtEl>
                                          <p:spTgt spid="14353"/>
                                        </p:tgtEl>
                                        <p:attrNameLst>
                                          <p:attrName>ppt_x</p:attrName>
                                        </p:attrNameLst>
                                      </p:cBhvr>
                                      <p:tavLst>
                                        <p:tav tm="0">
                                          <p:val>
                                            <p:strVal val="0-#ppt_w/2"/>
                                          </p:val>
                                        </p:tav>
                                        <p:tav tm="100000">
                                          <p:val>
                                            <p:strVal val="#ppt_x"/>
                                          </p:val>
                                        </p:tav>
                                      </p:tavLst>
                                    </p:anim>
                                    <p:anim calcmode="lin" valueType="num">
                                      <p:cBhvr additive="base">
                                        <p:cTn id="62" dur="500" fill="hold"/>
                                        <p:tgtEl>
                                          <p:spTgt spid="14353"/>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nodeType="clickEffect">
                                  <p:stCondLst>
                                    <p:cond delay="0"/>
                                  </p:stCondLst>
                                  <p:childTnLst>
                                    <p:set>
                                      <p:cBhvr>
                                        <p:cTn id="66" dur="1" fill="hold">
                                          <p:stCondLst>
                                            <p:cond delay="0"/>
                                          </p:stCondLst>
                                        </p:cTn>
                                        <p:tgtEl>
                                          <p:spTgt spid="3"/>
                                        </p:tgtEl>
                                        <p:attrNameLst>
                                          <p:attrName>style.visibility</p:attrName>
                                        </p:attrNameLst>
                                      </p:cBhvr>
                                      <p:to>
                                        <p:strVal val="visible"/>
                                      </p:to>
                                    </p:set>
                                    <p:anim calcmode="lin" valueType="num">
                                      <p:cBhvr additive="base">
                                        <p:cTn id="67" dur="500" fill="hold"/>
                                        <p:tgtEl>
                                          <p:spTgt spid="3"/>
                                        </p:tgtEl>
                                        <p:attrNameLst>
                                          <p:attrName>ppt_x</p:attrName>
                                        </p:attrNameLst>
                                      </p:cBhvr>
                                      <p:tavLst>
                                        <p:tav tm="0">
                                          <p:val>
                                            <p:strVal val="0-#ppt_w/2"/>
                                          </p:val>
                                        </p:tav>
                                        <p:tav tm="100000">
                                          <p:val>
                                            <p:strVal val="#ppt_x"/>
                                          </p:val>
                                        </p:tav>
                                      </p:tavLst>
                                    </p:anim>
                                    <p:anim calcmode="lin" valueType="num">
                                      <p:cBhvr additive="base">
                                        <p:cTn id="6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autoUpdateAnimBg="0"/>
      <p:bldP spid="14346" grpId="0" autoUpdateAnimBg="0"/>
      <p:bldP spid="14347" grpId="0" autoUpdateAnimBg="0"/>
      <p:bldP spid="14348" grpId="0" autoUpdateAnimBg="0"/>
      <p:bldP spid="14349" grpId="0" autoUpdateAnimBg="0"/>
      <p:bldP spid="14350"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212725" y="173038"/>
            <a:ext cx="4149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Find n for the series in which </a:t>
            </a:r>
          </a:p>
        </p:txBody>
      </p:sp>
      <p:graphicFrame>
        <p:nvGraphicFramePr>
          <p:cNvPr id="40963" name="Object 3"/>
          <p:cNvGraphicFramePr>
            <a:graphicFrameLocks noChangeAspect="1"/>
          </p:cNvGraphicFramePr>
          <p:nvPr/>
        </p:nvGraphicFramePr>
        <p:xfrm>
          <a:off x="4292600" y="244475"/>
          <a:ext cx="2844800" cy="368300"/>
        </p:xfrm>
        <a:graphic>
          <a:graphicData uri="http://schemas.openxmlformats.org/presentationml/2006/ole">
            <mc:AlternateContent xmlns:mc="http://schemas.openxmlformats.org/markup-compatibility/2006">
              <mc:Choice xmlns:v="urn:schemas-microsoft-com:vml" Requires="v">
                <p:oleObj spid="_x0000_s14338" name="Equation" r:id="rId3" imgW="2844800" imgH="368300" progId="Equation.DSMT4">
                  <p:embed/>
                </p:oleObj>
              </mc:Choice>
              <mc:Fallback>
                <p:oleObj name="Equation" r:id="rId3" imgW="2844800" imgH="3683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92600" y="244475"/>
                        <a:ext cx="284480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4"/>
          <p:cNvGrpSpPr>
            <a:grpSpLocks/>
          </p:cNvGrpSpPr>
          <p:nvPr/>
        </p:nvGrpSpPr>
        <p:grpSpPr bwMode="auto">
          <a:xfrm>
            <a:off x="914400" y="787400"/>
            <a:ext cx="3349625" cy="2390775"/>
            <a:chOff x="192" y="592"/>
            <a:chExt cx="2110" cy="1506"/>
          </a:xfrm>
        </p:grpSpPr>
        <p:graphicFrame>
          <p:nvGraphicFramePr>
            <p:cNvPr id="40980" name="Object 5"/>
            <p:cNvGraphicFramePr>
              <a:graphicFrameLocks noChangeAspect="1"/>
            </p:cNvGraphicFramePr>
            <p:nvPr/>
          </p:nvGraphicFramePr>
          <p:xfrm>
            <a:off x="212" y="592"/>
            <a:ext cx="1280" cy="232"/>
          </p:xfrm>
          <a:graphic>
            <a:graphicData uri="http://schemas.openxmlformats.org/presentationml/2006/ole">
              <mc:AlternateContent xmlns:mc="http://schemas.openxmlformats.org/markup-compatibility/2006">
                <mc:Choice xmlns:v="urn:schemas-microsoft-com:vml" Requires="v">
                  <p:oleObj spid="_x0000_s14339" name="Equation" r:id="rId5" imgW="2032000" imgH="368300" progId="Equation.DSMT4">
                    <p:embed/>
                  </p:oleObj>
                </mc:Choice>
                <mc:Fallback>
                  <p:oleObj name="Equation" r:id="rId5" imgW="2032000" imgH="3683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2" y="592"/>
                          <a:ext cx="128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0981" name="Object 6"/>
            <p:cNvGraphicFramePr>
              <a:graphicFrameLocks noChangeAspect="1"/>
            </p:cNvGraphicFramePr>
            <p:nvPr/>
          </p:nvGraphicFramePr>
          <p:xfrm>
            <a:off x="210" y="928"/>
            <a:ext cx="1176" cy="232"/>
          </p:xfrm>
          <a:graphic>
            <a:graphicData uri="http://schemas.openxmlformats.org/presentationml/2006/ole">
              <mc:AlternateContent xmlns:mc="http://schemas.openxmlformats.org/markup-compatibility/2006">
                <mc:Choice xmlns:v="urn:schemas-microsoft-com:vml" Requires="v">
                  <p:oleObj spid="_x0000_s14340" name="Equation" r:id="rId7" imgW="1866900" imgH="368300" progId="Equation.DSMT4">
                    <p:embed/>
                  </p:oleObj>
                </mc:Choice>
                <mc:Fallback>
                  <p:oleObj name="Equation" r:id="rId7" imgW="1866900" imgH="3683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0" y="928"/>
                          <a:ext cx="1176"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0982" name="Object 7"/>
            <p:cNvGraphicFramePr>
              <a:graphicFrameLocks noChangeAspect="1"/>
            </p:cNvGraphicFramePr>
            <p:nvPr/>
          </p:nvGraphicFramePr>
          <p:xfrm>
            <a:off x="192" y="1558"/>
            <a:ext cx="1752" cy="232"/>
          </p:xfrm>
          <a:graphic>
            <a:graphicData uri="http://schemas.openxmlformats.org/presentationml/2006/ole">
              <mc:AlternateContent xmlns:mc="http://schemas.openxmlformats.org/markup-compatibility/2006">
                <mc:Choice xmlns:v="urn:schemas-microsoft-com:vml" Requires="v">
                  <p:oleObj spid="_x0000_s14341" name="Equation" r:id="rId9" imgW="2781300" imgH="368300" progId="Equation.DSMT4">
                    <p:embed/>
                  </p:oleObj>
                </mc:Choice>
                <mc:Fallback>
                  <p:oleObj name="Equation" r:id="rId9" imgW="2781300" imgH="3683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2" y="1558"/>
                          <a:ext cx="1752"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0983" name="Object 8"/>
            <p:cNvGraphicFramePr>
              <a:graphicFrameLocks noChangeAspect="1"/>
            </p:cNvGraphicFramePr>
            <p:nvPr/>
          </p:nvGraphicFramePr>
          <p:xfrm>
            <a:off x="286" y="1256"/>
            <a:ext cx="1792" cy="224"/>
          </p:xfrm>
          <a:graphic>
            <a:graphicData uri="http://schemas.openxmlformats.org/presentationml/2006/ole">
              <mc:AlternateContent xmlns:mc="http://schemas.openxmlformats.org/markup-compatibility/2006">
                <mc:Choice xmlns:v="urn:schemas-microsoft-com:vml" Requires="v">
                  <p:oleObj spid="_x0000_s14342" name="Equation" r:id="rId11" imgW="2844800" imgH="355600" progId="Equation.DSMT4">
                    <p:embed/>
                  </p:oleObj>
                </mc:Choice>
                <mc:Fallback>
                  <p:oleObj name="Equation" r:id="rId11" imgW="2844800" imgH="3556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6" y="1256"/>
                          <a:ext cx="1792"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0984" name="Object 9"/>
            <p:cNvGraphicFramePr>
              <a:graphicFrameLocks noChangeAspect="1"/>
            </p:cNvGraphicFramePr>
            <p:nvPr/>
          </p:nvGraphicFramePr>
          <p:xfrm>
            <a:off x="278" y="1874"/>
            <a:ext cx="2024" cy="224"/>
          </p:xfrm>
          <a:graphic>
            <a:graphicData uri="http://schemas.openxmlformats.org/presentationml/2006/ole">
              <mc:AlternateContent xmlns:mc="http://schemas.openxmlformats.org/markup-compatibility/2006">
                <mc:Choice xmlns:v="urn:schemas-microsoft-com:vml" Requires="v">
                  <p:oleObj spid="_x0000_s14343" name="Equation" r:id="rId13" imgW="3213100" imgH="355600" progId="Equation.DSMT4">
                    <p:embed/>
                  </p:oleObj>
                </mc:Choice>
                <mc:Fallback>
                  <p:oleObj name="Equation" r:id="rId13" imgW="3213100" imgH="3556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78" y="1874"/>
                          <a:ext cx="2024"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15370" name="Text Box 10"/>
          <p:cNvSpPr txBox="1">
            <a:spLocks noChangeArrowheads="1"/>
          </p:cNvSpPr>
          <p:nvPr/>
        </p:nvSpPr>
        <p:spPr bwMode="auto">
          <a:xfrm>
            <a:off x="336550" y="725488"/>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5</a:t>
            </a:r>
          </a:p>
        </p:txBody>
      </p:sp>
      <p:sp>
        <p:nvSpPr>
          <p:cNvPr id="15371" name="Text Box 11"/>
          <p:cNvSpPr txBox="1">
            <a:spLocks noChangeArrowheads="1"/>
          </p:cNvSpPr>
          <p:nvPr/>
        </p:nvSpPr>
        <p:spPr bwMode="auto">
          <a:xfrm>
            <a:off x="355600" y="1754188"/>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x</a:t>
            </a:r>
          </a:p>
        </p:txBody>
      </p:sp>
      <p:sp>
        <p:nvSpPr>
          <p:cNvPr id="15372" name="Text Box 12"/>
          <p:cNvSpPr txBox="1">
            <a:spLocks noChangeArrowheads="1"/>
          </p:cNvSpPr>
          <p:nvPr/>
        </p:nvSpPr>
        <p:spPr bwMode="auto">
          <a:xfrm>
            <a:off x="393700" y="1249363"/>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006600"/>
                </a:solidFill>
              </a:rPr>
              <a:t>y</a:t>
            </a:r>
          </a:p>
        </p:txBody>
      </p:sp>
      <p:sp>
        <p:nvSpPr>
          <p:cNvPr id="15373" name="Text Box 13"/>
          <p:cNvSpPr txBox="1">
            <a:spLocks noChangeArrowheads="1"/>
          </p:cNvSpPr>
          <p:nvPr/>
        </p:nvSpPr>
        <p:spPr bwMode="auto">
          <a:xfrm>
            <a:off x="146050" y="2230438"/>
            <a:ext cx="693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440</a:t>
            </a:r>
          </a:p>
        </p:txBody>
      </p:sp>
      <p:sp>
        <p:nvSpPr>
          <p:cNvPr id="15374" name="Text Box 14"/>
          <p:cNvSpPr txBox="1">
            <a:spLocks noChangeArrowheads="1"/>
          </p:cNvSpPr>
          <p:nvPr/>
        </p:nvSpPr>
        <p:spPr bwMode="auto">
          <a:xfrm>
            <a:off x="393700" y="2754313"/>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3</a:t>
            </a:r>
          </a:p>
        </p:txBody>
      </p:sp>
      <p:graphicFrame>
        <p:nvGraphicFramePr>
          <p:cNvPr id="15375" name="Object 15"/>
          <p:cNvGraphicFramePr>
            <a:graphicFrameLocks noChangeAspect="1"/>
          </p:cNvGraphicFramePr>
          <p:nvPr/>
        </p:nvGraphicFramePr>
        <p:xfrm>
          <a:off x="1066800" y="3375025"/>
          <a:ext cx="2209800" cy="431800"/>
        </p:xfrm>
        <a:graphic>
          <a:graphicData uri="http://schemas.openxmlformats.org/presentationml/2006/ole">
            <mc:AlternateContent xmlns:mc="http://schemas.openxmlformats.org/markup-compatibility/2006">
              <mc:Choice xmlns:v="urn:schemas-microsoft-com:vml" Requires="v">
                <p:oleObj spid="_x0000_s14344" name="Equation" r:id="rId15" imgW="2209800" imgH="431800" progId="Equation.DSMT4">
                  <p:embed/>
                </p:oleObj>
              </mc:Choice>
              <mc:Fallback>
                <p:oleObj name="Equation" r:id="rId15" imgW="2209800" imgH="43180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066800" y="3375025"/>
                        <a:ext cx="22098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76" name="Object 16"/>
          <p:cNvGraphicFramePr>
            <a:graphicFrameLocks noChangeAspect="1"/>
          </p:cNvGraphicFramePr>
          <p:nvPr/>
        </p:nvGraphicFramePr>
        <p:xfrm>
          <a:off x="993775" y="4648200"/>
          <a:ext cx="2032000" cy="723900"/>
        </p:xfrm>
        <a:graphic>
          <a:graphicData uri="http://schemas.openxmlformats.org/presentationml/2006/ole">
            <mc:AlternateContent xmlns:mc="http://schemas.openxmlformats.org/markup-compatibility/2006">
              <mc:Choice xmlns:v="urn:schemas-microsoft-com:vml" Requires="v">
                <p:oleObj spid="_x0000_s14345" name="Equation" r:id="rId17" imgW="2032000" imgH="723900" progId="Equation.DSMT4">
                  <p:embed/>
                </p:oleObj>
              </mc:Choice>
              <mc:Fallback>
                <p:oleObj name="Equation" r:id="rId17" imgW="2032000" imgH="7239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993775" y="4648200"/>
                        <a:ext cx="2032000" cy="72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77" name="Object 17"/>
          <p:cNvGraphicFramePr>
            <a:graphicFrameLocks noChangeAspect="1"/>
          </p:cNvGraphicFramePr>
          <p:nvPr/>
        </p:nvGraphicFramePr>
        <p:xfrm>
          <a:off x="1181100" y="3908425"/>
          <a:ext cx="1981200" cy="431800"/>
        </p:xfrm>
        <a:graphic>
          <a:graphicData uri="http://schemas.openxmlformats.org/presentationml/2006/ole">
            <mc:AlternateContent xmlns:mc="http://schemas.openxmlformats.org/markup-compatibility/2006">
              <mc:Choice xmlns:v="urn:schemas-microsoft-com:vml" Requires="v">
                <p:oleObj spid="_x0000_s14346" name="Equation" r:id="rId19" imgW="1981200" imgH="431800" progId="Equation.DSMT4">
                  <p:embed/>
                </p:oleObj>
              </mc:Choice>
              <mc:Fallback>
                <p:oleObj name="Equation" r:id="rId19" imgW="1981200" imgH="43180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181100" y="3908425"/>
                        <a:ext cx="19812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78" name="Object 18"/>
          <p:cNvGraphicFramePr>
            <a:graphicFrameLocks noChangeAspect="1"/>
          </p:cNvGraphicFramePr>
          <p:nvPr/>
        </p:nvGraphicFramePr>
        <p:xfrm>
          <a:off x="819150" y="5467350"/>
          <a:ext cx="1981200" cy="723900"/>
        </p:xfrm>
        <a:graphic>
          <a:graphicData uri="http://schemas.openxmlformats.org/presentationml/2006/ole">
            <mc:AlternateContent xmlns:mc="http://schemas.openxmlformats.org/markup-compatibility/2006">
              <mc:Choice xmlns:v="urn:schemas-microsoft-com:vml" Requires="v">
                <p:oleObj spid="_x0000_s14347" name="Equation" r:id="rId21" imgW="1981200" imgH="723900" progId="Equation.DSMT4">
                  <p:embed/>
                </p:oleObj>
              </mc:Choice>
              <mc:Fallback>
                <p:oleObj name="Equation" r:id="rId21" imgW="1981200" imgH="72390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819150" y="5467350"/>
                        <a:ext cx="1981200" cy="72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79" name="Object 19"/>
          <p:cNvGraphicFramePr>
            <a:graphicFrameLocks noChangeAspect="1"/>
          </p:cNvGraphicFramePr>
          <p:nvPr/>
        </p:nvGraphicFramePr>
        <p:xfrm>
          <a:off x="4962525" y="990600"/>
          <a:ext cx="3276600" cy="723900"/>
        </p:xfrm>
        <a:graphic>
          <a:graphicData uri="http://schemas.openxmlformats.org/presentationml/2006/ole">
            <mc:AlternateContent xmlns:mc="http://schemas.openxmlformats.org/markup-compatibility/2006">
              <mc:Choice xmlns:v="urn:schemas-microsoft-com:vml" Requires="v">
                <p:oleObj spid="_x0000_s14348" name="Equation" r:id="rId23" imgW="3276600" imgH="723900" progId="Equation.DSMT4">
                  <p:embed/>
                </p:oleObj>
              </mc:Choice>
              <mc:Fallback>
                <p:oleObj name="Equation" r:id="rId23" imgW="3276600" imgH="72390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962525" y="990600"/>
                        <a:ext cx="3276600" cy="72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80" name="Object 20"/>
          <p:cNvGraphicFramePr>
            <a:graphicFrameLocks noChangeAspect="1"/>
          </p:cNvGraphicFramePr>
          <p:nvPr/>
        </p:nvGraphicFramePr>
        <p:xfrm>
          <a:off x="4968875" y="1768475"/>
          <a:ext cx="2159000" cy="787400"/>
        </p:xfrm>
        <a:graphic>
          <a:graphicData uri="http://schemas.openxmlformats.org/presentationml/2006/ole">
            <mc:AlternateContent xmlns:mc="http://schemas.openxmlformats.org/markup-compatibility/2006">
              <mc:Choice xmlns:v="urn:schemas-microsoft-com:vml" Requires="v">
                <p:oleObj spid="_x0000_s14349" name="Equation" r:id="rId25" imgW="2159000" imgH="787400" progId="Equation.DSMT4">
                  <p:embed/>
                </p:oleObj>
              </mc:Choice>
              <mc:Fallback>
                <p:oleObj name="Equation" r:id="rId25" imgW="2159000" imgH="787400" progId="Equation.DSMT4">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968875" y="1768475"/>
                        <a:ext cx="2159000" cy="78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81" name="Object 21"/>
          <p:cNvGraphicFramePr>
            <a:graphicFrameLocks noChangeAspect="1"/>
          </p:cNvGraphicFramePr>
          <p:nvPr/>
        </p:nvGraphicFramePr>
        <p:xfrm>
          <a:off x="4943475" y="2632075"/>
          <a:ext cx="2095500" cy="431800"/>
        </p:xfrm>
        <a:graphic>
          <a:graphicData uri="http://schemas.openxmlformats.org/presentationml/2006/ole">
            <mc:AlternateContent xmlns:mc="http://schemas.openxmlformats.org/markup-compatibility/2006">
              <mc:Choice xmlns:v="urn:schemas-microsoft-com:vml" Requires="v">
                <p:oleObj spid="_x0000_s14350" name="Equation" r:id="rId27" imgW="2095500" imgH="431800" progId="Equation.DSMT4">
                  <p:embed/>
                </p:oleObj>
              </mc:Choice>
              <mc:Fallback>
                <p:oleObj name="Equation" r:id="rId27" imgW="2095500" imgH="431800" progId="Equation.DSMT4">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943475" y="2632075"/>
                        <a:ext cx="20955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82" name="Object 22"/>
          <p:cNvGraphicFramePr>
            <a:graphicFrameLocks noChangeAspect="1"/>
          </p:cNvGraphicFramePr>
          <p:nvPr/>
        </p:nvGraphicFramePr>
        <p:xfrm>
          <a:off x="5245100" y="3152775"/>
          <a:ext cx="2425700" cy="342900"/>
        </p:xfrm>
        <a:graphic>
          <a:graphicData uri="http://schemas.openxmlformats.org/presentationml/2006/ole">
            <mc:AlternateContent xmlns:mc="http://schemas.openxmlformats.org/markup-compatibility/2006">
              <mc:Choice xmlns:v="urn:schemas-microsoft-com:vml" Requires="v">
                <p:oleObj spid="_x0000_s14351" name="Equation" r:id="rId29" imgW="2425700" imgH="342900" progId="Equation.DSMT4">
                  <p:embed/>
                </p:oleObj>
              </mc:Choice>
              <mc:Fallback>
                <p:oleObj name="Equation" r:id="rId29" imgW="2425700" imgH="342900" progId="Equation.DSMT4">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245100" y="3152775"/>
                        <a:ext cx="24257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383" name="Text Box 23"/>
          <p:cNvSpPr txBox="1">
            <a:spLocks noChangeArrowheads="1"/>
          </p:cNvSpPr>
          <p:nvPr/>
        </p:nvSpPr>
        <p:spPr bwMode="auto">
          <a:xfrm>
            <a:off x="6175375" y="4211638"/>
            <a:ext cx="1111250" cy="4953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X = 16</a:t>
            </a:r>
          </a:p>
        </p:txBody>
      </p:sp>
      <p:sp>
        <p:nvSpPr>
          <p:cNvPr id="15384" name="Text Box 24"/>
          <p:cNvSpPr txBox="1">
            <a:spLocks noChangeArrowheads="1"/>
          </p:cNvSpPr>
          <p:nvPr/>
        </p:nvSpPr>
        <p:spPr bwMode="auto">
          <a:xfrm>
            <a:off x="4860925" y="3611563"/>
            <a:ext cx="36782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Graph on positive window</a:t>
            </a:r>
          </a:p>
        </p:txBody>
      </p:sp>
    </p:spTree>
    <p:extLst>
      <p:ext uri="{BB962C8B-B14F-4D97-AF65-F5344CB8AC3E}">
        <p14:creationId xmlns:p14="http://schemas.microsoft.com/office/powerpoint/2010/main" val="33590079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370"/>
                                        </p:tgtEl>
                                        <p:attrNameLst>
                                          <p:attrName>style.visibility</p:attrName>
                                        </p:attrNameLst>
                                      </p:cBhvr>
                                      <p:to>
                                        <p:strVal val="visible"/>
                                      </p:to>
                                    </p:set>
                                    <p:anim calcmode="lin" valueType="num">
                                      <p:cBhvr additive="base">
                                        <p:cTn id="13" dur="500" fill="hold"/>
                                        <p:tgtEl>
                                          <p:spTgt spid="15370"/>
                                        </p:tgtEl>
                                        <p:attrNameLst>
                                          <p:attrName>ppt_x</p:attrName>
                                        </p:attrNameLst>
                                      </p:cBhvr>
                                      <p:tavLst>
                                        <p:tav tm="0">
                                          <p:val>
                                            <p:strVal val="0-#ppt_w/2"/>
                                          </p:val>
                                        </p:tav>
                                        <p:tav tm="100000">
                                          <p:val>
                                            <p:strVal val="#ppt_x"/>
                                          </p:val>
                                        </p:tav>
                                      </p:tavLst>
                                    </p:anim>
                                    <p:anim calcmode="lin" valueType="num">
                                      <p:cBhvr additive="base">
                                        <p:cTn id="14" dur="500" fill="hold"/>
                                        <p:tgtEl>
                                          <p:spTgt spid="1537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5372"/>
                                        </p:tgtEl>
                                        <p:attrNameLst>
                                          <p:attrName>style.visibility</p:attrName>
                                        </p:attrNameLst>
                                      </p:cBhvr>
                                      <p:to>
                                        <p:strVal val="visible"/>
                                      </p:to>
                                    </p:set>
                                    <p:anim calcmode="lin" valueType="num">
                                      <p:cBhvr additive="base">
                                        <p:cTn id="19" dur="500" fill="hold"/>
                                        <p:tgtEl>
                                          <p:spTgt spid="15372"/>
                                        </p:tgtEl>
                                        <p:attrNameLst>
                                          <p:attrName>ppt_x</p:attrName>
                                        </p:attrNameLst>
                                      </p:cBhvr>
                                      <p:tavLst>
                                        <p:tav tm="0">
                                          <p:val>
                                            <p:strVal val="0-#ppt_w/2"/>
                                          </p:val>
                                        </p:tav>
                                        <p:tav tm="100000">
                                          <p:val>
                                            <p:strVal val="#ppt_x"/>
                                          </p:val>
                                        </p:tav>
                                      </p:tavLst>
                                    </p:anim>
                                    <p:anim calcmode="lin" valueType="num">
                                      <p:cBhvr additive="base">
                                        <p:cTn id="20" dur="500" fill="hold"/>
                                        <p:tgtEl>
                                          <p:spTgt spid="1537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5371"/>
                                        </p:tgtEl>
                                        <p:attrNameLst>
                                          <p:attrName>style.visibility</p:attrName>
                                        </p:attrNameLst>
                                      </p:cBhvr>
                                      <p:to>
                                        <p:strVal val="visible"/>
                                      </p:to>
                                    </p:set>
                                    <p:anim calcmode="lin" valueType="num">
                                      <p:cBhvr additive="base">
                                        <p:cTn id="25" dur="500" fill="hold"/>
                                        <p:tgtEl>
                                          <p:spTgt spid="15371"/>
                                        </p:tgtEl>
                                        <p:attrNameLst>
                                          <p:attrName>ppt_x</p:attrName>
                                        </p:attrNameLst>
                                      </p:cBhvr>
                                      <p:tavLst>
                                        <p:tav tm="0">
                                          <p:val>
                                            <p:strVal val="0-#ppt_w/2"/>
                                          </p:val>
                                        </p:tav>
                                        <p:tav tm="100000">
                                          <p:val>
                                            <p:strVal val="#ppt_x"/>
                                          </p:val>
                                        </p:tav>
                                      </p:tavLst>
                                    </p:anim>
                                    <p:anim calcmode="lin" valueType="num">
                                      <p:cBhvr additive="base">
                                        <p:cTn id="26" dur="500" fill="hold"/>
                                        <p:tgtEl>
                                          <p:spTgt spid="15371"/>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5373"/>
                                        </p:tgtEl>
                                        <p:attrNameLst>
                                          <p:attrName>style.visibility</p:attrName>
                                        </p:attrNameLst>
                                      </p:cBhvr>
                                      <p:to>
                                        <p:strVal val="visible"/>
                                      </p:to>
                                    </p:set>
                                    <p:anim calcmode="lin" valueType="num">
                                      <p:cBhvr additive="base">
                                        <p:cTn id="31" dur="500" fill="hold"/>
                                        <p:tgtEl>
                                          <p:spTgt spid="15373"/>
                                        </p:tgtEl>
                                        <p:attrNameLst>
                                          <p:attrName>ppt_x</p:attrName>
                                        </p:attrNameLst>
                                      </p:cBhvr>
                                      <p:tavLst>
                                        <p:tav tm="0">
                                          <p:val>
                                            <p:strVal val="0-#ppt_w/2"/>
                                          </p:val>
                                        </p:tav>
                                        <p:tav tm="100000">
                                          <p:val>
                                            <p:strVal val="#ppt_x"/>
                                          </p:val>
                                        </p:tav>
                                      </p:tavLst>
                                    </p:anim>
                                    <p:anim calcmode="lin" valueType="num">
                                      <p:cBhvr additive="base">
                                        <p:cTn id="32" dur="500" fill="hold"/>
                                        <p:tgtEl>
                                          <p:spTgt spid="15373"/>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5374"/>
                                        </p:tgtEl>
                                        <p:attrNameLst>
                                          <p:attrName>style.visibility</p:attrName>
                                        </p:attrNameLst>
                                      </p:cBhvr>
                                      <p:to>
                                        <p:strVal val="visible"/>
                                      </p:to>
                                    </p:set>
                                    <p:anim calcmode="lin" valueType="num">
                                      <p:cBhvr additive="base">
                                        <p:cTn id="37" dur="500" fill="hold"/>
                                        <p:tgtEl>
                                          <p:spTgt spid="15374"/>
                                        </p:tgtEl>
                                        <p:attrNameLst>
                                          <p:attrName>ppt_x</p:attrName>
                                        </p:attrNameLst>
                                      </p:cBhvr>
                                      <p:tavLst>
                                        <p:tav tm="0">
                                          <p:val>
                                            <p:strVal val="0-#ppt_w/2"/>
                                          </p:val>
                                        </p:tav>
                                        <p:tav tm="100000">
                                          <p:val>
                                            <p:strVal val="#ppt_x"/>
                                          </p:val>
                                        </p:tav>
                                      </p:tavLst>
                                    </p:anim>
                                    <p:anim calcmode="lin" valueType="num">
                                      <p:cBhvr additive="base">
                                        <p:cTn id="38" dur="500" fill="hold"/>
                                        <p:tgtEl>
                                          <p:spTgt spid="15374"/>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15375"/>
                                        </p:tgtEl>
                                        <p:attrNameLst>
                                          <p:attrName>style.visibility</p:attrName>
                                        </p:attrNameLst>
                                      </p:cBhvr>
                                      <p:to>
                                        <p:strVal val="visible"/>
                                      </p:to>
                                    </p:set>
                                    <p:anim calcmode="lin" valueType="num">
                                      <p:cBhvr additive="base">
                                        <p:cTn id="43" dur="500" fill="hold"/>
                                        <p:tgtEl>
                                          <p:spTgt spid="15375"/>
                                        </p:tgtEl>
                                        <p:attrNameLst>
                                          <p:attrName>ppt_x</p:attrName>
                                        </p:attrNameLst>
                                      </p:cBhvr>
                                      <p:tavLst>
                                        <p:tav tm="0">
                                          <p:val>
                                            <p:strVal val="0-#ppt_w/2"/>
                                          </p:val>
                                        </p:tav>
                                        <p:tav tm="100000">
                                          <p:val>
                                            <p:strVal val="#ppt_x"/>
                                          </p:val>
                                        </p:tav>
                                      </p:tavLst>
                                    </p:anim>
                                    <p:anim calcmode="lin" valueType="num">
                                      <p:cBhvr additive="base">
                                        <p:cTn id="44" dur="500" fill="hold"/>
                                        <p:tgtEl>
                                          <p:spTgt spid="15375"/>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15377"/>
                                        </p:tgtEl>
                                        <p:attrNameLst>
                                          <p:attrName>style.visibility</p:attrName>
                                        </p:attrNameLst>
                                      </p:cBhvr>
                                      <p:to>
                                        <p:strVal val="visible"/>
                                      </p:to>
                                    </p:set>
                                    <p:anim calcmode="lin" valueType="num">
                                      <p:cBhvr additive="base">
                                        <p:cTn id="49" dur="500" fill="hold"/>
                                        <p:tgtEl>
                                          <p:spTgt spid="15377"/>
                                        </p:tgtEl>
                                        <p:attrNameLst>
                                          <p:attrName>ppt_x</p:attrName>
                                        </p:attrNameLst>
                                      </p:cBhvr>
                                      <p:tavLst>
                                        <p:tav tm="0">
                                          <p:val>
                                            <p:strVal val="0-#ppt_w/2"/>
                                          </p:val>
                                        </p:tav>
                                        <p:tav tm="100000">
                                          <p:val>
                                            <p:strVal val="#ppt_x"/>
                                          </p:val>
                                        </p:tav>
                                      </p:tavLst>
                                    </p:anim>
                                    <p:anim calcmode="lin" valueType="num">
                                      <p:cBhvr additive="base">
                                        <p:cTn id="50" dur="500" fill="hold"/>
                                        <p:tgtEl>
                                          <p:spTgt spid="15377"/>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nodeType="clickEffect">
                                  <p:stCondLst>
                                    <p:cond delay="0"/>
                                  </p:stCondLst>
                                  <p:childTnLst>
                                    <p:set>
                                      <p:cBhvr>
                                        <p:cTn id="54" dur="1" fill="hold">
                                          <p:stCondLst>
                                            <p:cond delay="0"/>
                                          </p:stCondLst>
                                        </p:cTn>
                                        <p:tgtEl>
                                          <p:spTgt spid="15376"/>
                                        </p:tgtEl>
                                        <p:attrNameLst>
                                          <p:attrName>style.visibility</p:attrName>
                                        </p:attrNameLst>
                                      </p:cBhvr>
                                      <p:to>
                                        <p:strVal val="visible"/>
                                      </p:to>
                                    </p:set>
                                    <p:anim calcmode="lin" valueType="num">
                                      <p:cBhvr additive="base">
                                        <p:cTn id="55" dur="500" fill="hold"/>
                                        <p:tgtEl>
                                          <p:spTgt spid="15376"/>
                                        </p:tgtEl>
                                        <p:attrNameLst>
                                          <p:attrName>ppt_x</p:attrName>
                                        </p:attrNameLst>
                                      </p:cBhvr>
                                      <p:tavLst>
                                        <p:tav tm="0">
                                          <p:val>
                                            <p:strVal val="0-#ppt_w/2"/>
                                          </p:val>
                                        </p:tav>
                                        <p:tav tm="100000">
                                          <p:val>
                                            <p:strVal val="#ppt_x"/>
                                          </p:val>
                                        </p:tav>
                                      </p:tavLst>
                                    </p:anim>
                                    <p:anim calcmode="lin" valueType="num">
                                      <p:cBhvr additive="base">
                                        <p:cTn id="56" dur="500" fill="hold"/>
                                        <p:tgtEl>
                                          <p:spTgt spid="15376"/>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nodeType="clickEffect">
                                  <p:stCondLst>
                                    <p:cond delay="0"/>
                                  </p:stCondLst>
                                  <p:childTnLst>
                                    <p:set>
                                      <p:cBhvr>
                                        <p:cTn id="60" dur="1" fill="hold">
                                          <p:stCondLst>
                                            <p:cond delay="0"/>
                                          </p:stCondLst>
                                        </p:cTn>
                                        <p:tgtEl>
                                          <p:spTgt spid="15378"/>
                                        </p:tgtEl>
                                        <p:attrNameLst>
                                          <p:attrName>style.visibility</p:attrName>
                                        </p:attrNameLst>
                                      </p:cBhvr>
                                      <p:to>
                                        <p:strVal val="visible"/>
                                      </p:to>
                                    </p:set>
                                    <p:anim calcmode="lin" valueType="num">
                                      <p:cBhvr additive="base">
                                        <p:cTn id="61" dur="500" fill="hold"/>
                                        <p:tgtEl>
                                          <p:spTgt spid="15378"/>
                                        </p:tgtEl>
                                        <p:attrNameLst>
                                          <p:attrName>ppt_x</p:attrName>
                                        </p:attrNameLst>
                                      </p:cBhvr>
                                      <p:tavLst>
                                        <p:tav tm="0">
                                          <p:val>
                                            <p:strVal val="0-#ppt_w/2"/>
                                          </p:val>
                                        </p:tav>
                                        <p:tav tm="100000">
                                          <p:val>
                                            <p:strVal val="#ppt_x"/>
                                          </p:val>
                                        </p:tav>
                                      </p:tavLst>
                                    </p:anim>
                                    <p:anim calcmode="lin" valueType="num">
                                      <p:cBhvr additive="base">
                                        <p:cTn id="62" dur="500" fill="hold"/>
                                        <p:tgtEl>
                                          <p:spTgt spid="15378"/>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nodeType="clickEffect">
                                  <p:stCondLst>
                                    <p:cond delay="0"/>
                                  </p:stCondLst>
                                  <p:childTnLst>
                                    <p:set>
                                      <p:cBhvr>
                                        <p:cTn id="66" dur="1" fill="hold">
                                          <p:stCondLst>
                                            <p:cond delay="0"/>
                                          </p:stCondLst>
                                        </p:cTn>
                                        <p:tgtEl>
                                          <p:spTgt spid="15379"/>
                                        </p:tgtEl>
                                        <p:attrNameLst>
                                          <p:attrName>style.visibility</p:attrName>
                                        </p:attrNameLst>
                                      </p:cBhvr>
                                      <p:to>
                                        <p:strVal val="visible"/>
                                      </p:to>
                                    </p:set>
                                    <p:anim calcmode="lin" valueType="num">
                                      <p:cBhvr additive="base">
                                        <p:cTn id="67" dur="500" fill="hold"/>
                                        <p:tgtEl>
                                          <p:spTgt spid="15379"/>
                                        </p:tgtEl>
                                        <p:attrNameLst>
                                          <p:attrName>ppt_x</p:attrName>
                                        </p:attrNameLst>
                                      </p:cBhvr>
                                      <p:tavLst>
                                        <p:tav tm="0">
                                          <p:val>
                                            <p:strVal val="0-#ppt_w/2"/>
                                          </p:val>
                                        </p:tav>
                                        <p:tav tm="100000">
                                          <p:val>
                                            <p:strVal val="#ppt_x"/>
                                          </p:val>
                                        </p:tav>
                                      </p:tavLst>
                                    </p:anim>
                                    <p:anim calcmode="lin" valueType="num">
                                      <p:cBhvr additive="base">
                                        <p:cTn id="68" dur="500" fill="hold"/>
                                        <p:tgtEl>
                                          <p:spTgt spid="15379"/>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8" fill="hold" nodeType="clickEffect">
                                  <p:stCondLst>
                                    <p:cond delay="0"/>
                                  </p:stCondLst>
                                  <p:childTnLst>
                                    <p:set>
                                      <p:cBhvr>
                                        <p:cTn id="72" dur="1" fill="hold">
                                          <p:stCondLst>
                                            <p:cond delay="0"/>
                                          </p:stCondLst>
                                        </p:cTn>
                                        <p:tgtEl>
                                          <p:spTgt spid="15380"/>
                                        </p:tgtEl>
                                        <p:attrNameLst>
                                          <p:attrName>style.visibility</p:attrName>
                                        </p:attrNameLst>
                                      </p:cBhvr>
                                      <p:to>
                                        <p:strVal val="visible"/>
                                      </p:to>
                                    </p:set>
                                    <p:anim calcmode="lin" valueType="num">
                                      <p:cBhvr additive="base">
                                        <p:cTn id="73" dur="500" fill="hold"/>
                                        <p:tgtEl>
                                          <p:spTgt spid="15380"/>
                                        </p:tgtEl>
                                        <p:attrNameLst>
                                          <p:attrName>ppt_x</p:attrName>
                                        </p:attrNameLst>
                                      </p:cBhvr>
                                      <p:tavLst>
                                        <p:tav tm="0">
                                          <p:val>
                                            <p:strVal val="0-#ppt_w/2"/>
                                          </p:val>
                                        </p:tav>
                                        <p:tav tm="100000">
                                          <p:val>
                                            <p:strVal val="#ppt_x"/>
                                          </p:val>
                                        </p:tav>
                                      </p:tavLst>
                                    </p:anim>
                                    <p:anim calcmode="lin" valueType="num">
                                      <p:cBhvr additive="base">
                                        <p:cTn id="74" dur="500" fill="hold"/>
                                        <p:tgtEl>
                                          <p:spTgt spid="15380"/>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8" fill="hold" nodeType="clickEffect">
                                  <p:stCondLst>
                                    <p:cond delay="0"/>
                                  </p:stCondLst>
                                  <p:childTnLst>
                                    <p:set>
                                      <p:cBhvr>
                                        <p:cTn id="78" dur="1" fill="hold">
                                          <p:stCondLst>
                                            <p:cond delay="0"/>
                                          </p:stCondLst>
                                        </p:cTn>
                                        <p:tgtEl>
                                          <p:spTgt spid="15381"/>
                                        </p:tgtEl>
                                        <p:attrNameLst>
                                          <p:attrName>style.visibility</p:attrName>
                                        </p:attrNameLst>
                                      </p:cBhvr>
                                      <p:to>
                                        <p:strVal val="visible"/>
                                      </p:to>
                                    </p:set>
                                    <p:anim calcmode="lin" valueType="num">
                                      <p:cBhvr additive="base">
                                        <p:cTn id="79" dur="500" fill="hold"/>
                                        <p:tgtEl>
                                          <p:spTgt spid="15381"/>
                                        </p:tgtEl>
                                        <p:attrNameLst>
                                          <p:attrName>ppt_x</p:attrName>
                                        </p:attrNameLst>
                                      </p:cBhvr>
                                      <p:tavLst>
                                        <p:tav tm="0">
                                          <p:val>
                                            <p:strVal val="0-#ppt_w/2"/>
                                          </p:val>
                                        </p:tav>
                                        <p:tav tm="100000">
                                          <p:val>
                                            <p:strVal val="#ppt_x"/>
                                          </p:val>
                                        </p:tav>
                                      </p:tavLst>
                                    </p:anim>
                                    <p:anim calcmode="lin" valueType="num">
                                      <p:cBhvr additive="base">
                                        <p:cTn id="80" dur="500" fill="hold"/>
                                        <p:tgtEl>
                                          <p:spTgt spid="15381"/>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8" fill="hold" nodeType="clickEffect">
                                  <p:stCondLst>
                                    <p:cond delay="0"/>
                                  </p:stCondLst>
                                  <p:childTnLst>
                                    <p:set>
                                      <p:cBhvr>
                                        <p:cTn id="84" dur="1" fill="hold">
                                          <p:stCondLst>
                                            <p:cond delay="0"/>
                                          </p:stCondLst>
                                        </p:cTn>
                                        <p:tgtEl>
                                          <p:spTgt spid="15382"/>
                                        </p:tgtEl>
                                        <p:attrNameLst>
                                          <p:attrName>style.visibility</p:attrName>
                                        </p:attrNameLst>
                                      </p:cBhvr>
                                      <p:to>
                                        <p:strVal val="visible"/>
                                      </p:to>
                                    </p:set>
                                    <p:anim calcmode="lin" valueType="num">
                                      <p:cBhvr additive="base">
                                        <p:cTn id="85" dur="500" fill="hold"/>
                                        <p:tgtEl>
                                          <p:spTgt spid="15382"/>
                                        </p:tgtEl>
                                        <p:attrNameLst>
                                          <p:attrName>ppt_x</p:attrName>
                                        </p:attrNameLst>
                                      </p:cBhvr>
                                      <p:tavLst>
                                        <p:tav tm="0">
                                          <p:val>
                                            <p:strVal val="0-#ppt_w/2"/>
                                          </p:val>
                                        </p:tav>
                                        <p:tav tm="100000">
                                          <p:val>
                                            <p:strVal val="#ppt_x"/>
                                          </p:val>
                                        </p:tav>
                                      </p:tavLst>
                                    </p:anim>
                                    <p:anim calcmode="lin" valueType="num">
                                      <p:cBhvr additive="base">
                                        <p:cTn id="86" dur="500" fill="hold"/>
                                        <p:tgtEl>
                                          <p:spTgt spid="15382"/>
                                        </p:tgtEl>
                                        <p:attrNameLst>
                                          <p:attrName>ppt_y</p:attrName>
                                        </p:attrNameLst>
                                      </p:cBhvr>
                                      <p:tavLst>
                                        <p:tav tm="0">
                                          <p:val>
                                            <p:strVal val="#ppt_y"/>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15384"/>
                                        </p:tgtEl>
                                        <p:attrNameLst>
                                          <p:attrName>style.visibility</p:attrName>
                                        </p:attrNameLst>
                                      </p:cBhvr>
                                      <p:to>
                                        <p:strVal val="visible"/>
                                      </p:to>
                                    </p:set>
                                    <p:anim calcmode="lin" valueType="num">
                                      <p:cBhvr additive="base">
                                        <p:cTn id="91" dur="500" fill="hold"/>
                                        <p:tgtEl>
                                          <p:spTgt spid="15384"/>
                                        </p:tgtEl>
                                        <p:attrNameLst>
                                          <p:attrName>ppt_x</p:attrName>
                                        </p:attrNameLst>
                                      </p:cBhvr>
                                      <p:tavLst>
                                        <p:tav tm="0">
                                          <p:val>
                                            <p:strVal val="0-#ppt_w/2"/>
                                          </p:val>
                                        </p:tav>
                                        <p:tav tm="100000">
                                          <p:val>
                                            <p:strVal val="#ppt_x"/>
                                          </p:val>
                                        </p:tav>
                                      </p:tavLst>
                                    </p:anim>
                                    <p:anim calcmode="lin" valueType="num">
                                      <p:cBhvr additive="base">
                                        <p:cTn id="92" dur="500" fill="hold"/>
                                        <p:tgtEl>
                                          <p:spTgt spid="15384"/>
                                        </p:tgtEl>
                                        <p:attrNameLst>
                                          <p:attrName>ppt_y</p:attrName>
                                        </p:attrNameLst>
                                      </p:cBhvr>
                                      <p:tavLst>
                                        <p:tav tm="0">
                                          <p:val>
                                            <p:strVal val="#ppt_y"/>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15383"/>
                                        </p:tgtEl>
                                        <p:attrNameLst>
                                          <p:attrName>style.visibility</p:attrName>
                                        </p:attrNameLst>
                                      </p:cBhvr>
                                      <p:to>
                                        <p:strVal val="visible"/>
                                      </p:to>
                                    </p:set>
                                    <p:anim calcmode="lin" valueType="num">
                                      <p:cBhvr additive="base">
                                        <p:cTn id="97" dur="500" fill="hold"/>
                                        <p:tgtEl>
                                          <p:spTgt spid="15383"/>
                                        </p:tgtEl>
                                        <p:attrNameLst>
                                          <p:attrName>ppt_x</p:attrName>
                                        </p:attrNameLst>
                                      </p:cBhvr>
                                      <p:tavLst>
                                        <p:tav tm="0">
                                          <p:val>
                                            <p:strVal val="0-#ppt_w/2"/>
                                          </p:val>
                                        </p:tav>
                                        <p:tav tm="100000">
                                          <p:val>
                                            <p:strVal val="#ppt_x"/>
                                          </p:val>
                                        </p:tav>
                                      </p:tavLst>
                                    </p:anim>
                                    <p:anim calcmode="lin" valueType="num">
                                      <p:cBhvr additive="base">
                                        <p:cTn id="98" dur="500" fill="hold"/>
                                        <p:tgtEl>
                                          <p:spTgt spid="1538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0" grpId="0" autoUpdateAnimBg="0"/>
      <p:bldP spid="15371" grpId="0" autoUpdateAnimBg="0"/>
      <p:bldP spid="15372" grpId="0" autoUpdateAnimBg="0"/>
      <p:bldP spid="15373" grpId="0" autoUpdateAnimBg="0"/>
      <p:bldP spid="15374" grpId="0" autoUpdateAnimBg="0"/>
      <p:bldP spid="15383" grpId="0" animBg="1" autoUpdateAnimBg="0"/>
      <p:bldP spid="15384"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762000" y="6565900"/>
            <a:ext cx="1803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altLang="en-US" sz="800">
                <a:solidFill>
                  <a:schemeClr val="tx2"/>
                </a:solidFill>
                <a:latin typeface="Times New Roman" pitchFamily="18" charset="0"/>
              </a:rPr>
              <a:t>Example: The nth Partial Sum</a:t>
            </a:r>
          </a:p>
        </p:txBody>
      </p:sp>
      <p:sp>
        <p:nvSpPr>
          <p:cNvPr id="41987" name="Text Box 3"/>
          <p:cNvSpPr txBox="1">
            <a:spLocks noChangeArrowheads="1"/>
          </p:cNvSpPr>
          <p:nvPr/>
        </p:nvSpPr>
        <p:spPr bwMode="auto">
          <a:xfrm>
            <a:off x="795338" y="1143000"/>
            <a:ext cx="7535862" cy="154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lnSpc>
                <a:spcPct val="110000"/>
              </a:lnSpc>
              <a:spcBef>
                <a:spcPct val="10000"/>
              </a:spcBef>
            </a:pPr>
            <a:r>
              <a:rPr lang="en-CA" altLang="en-US" sz="2800">
                <a:latin typeface="Times New Roman" pitchFamily="18" charset="0"/>
                <a:sym typeface="Symbol" pitchFamily="18" charset="2"/>
              </a:rPr>
              <a:t>The </a:t>
            </a:r>
            <a:r>
              <a:rPr lang="en-CA" altLang="en-US" sz="2800" b="1">
                <a:latin typeface="Times New Roman" pitchFamily="18" charset="0"/>
                <a:sym typeface="Symbol" pitchFamily="18" charset="2"/>
              </a:rPr>
              <a:t>sum</a:t>
            </a:r>
            <a:r>
              <a:rPr lang="en-CA" altLang="en-US" sz="2800">
                <a:latin typeface="Times New Roman" pitchFamily="18" charset="0"/>
                <a:sym typeface="Symbol" pitchFamily="18" charset="2"/>
              </a:rPr>
              <a:t> of the first </a:t>
            </a:r>
            <a:r>
              <a:rPr lang="en-CA" altLang="en-US" sz="2800" i="1">
                <a:latin typeface="Times New Roman" pitchFamily="18" charset="0"/>
                <a:sym typeface="Symbol" pitchFamily="18" charset="2"/>
              </a:rPr>
              <a:t>n </a:t>
            </a:r>
            <a:r>
              <a:rPr lang="en-CA" altLang="en-US" sz="2800">
                <a:latin typeface="Times New Roman" pitchFamily="18" charset="0"/>
                <a:sym typeface="Symbol" pitchFamily="18" charset="2"/>
              </a:rPr>
              <a:t>terms of an infinite sequence is called the </a:t>
            </a:r>
            <a:r>
              <a:rPr lang="en-CA" altLang="en-US" sz="2800" i="1">
                <a:latin typeface="Times New Roman" pitchFamily="18" charset="0"/>
                <a:sym typeface="Symbol" pitchFamily="18" charset="2"/>
              </a:rPr>
              <a:t>n</a:t>
            </a:r>
            <a:r>
              <a:rPr lang="en-CA" altLang="en-US" sz="2800">
                <a:latin typeface="Times New Roman" pitchFamily="18" charset="0"/>
                <a:sym typeface="Symbol" pitchFamily="18" charset="2"/>
              </a:rPr>
              <a:t>th partial sum. </a:t>
            </a:r>
          </a:p>
          <a:p>
            <a:pPr eaLnBrk="1" hangingPunct="1">
              <a:lnSpc>
                <a:spcPct val="110000"/>
              </a:lnSpc>
              <a:spcBef>
                <a:spcPct val="10000"/>
              </a:spcBef>
            </a:pPr>
            <a:r>
              <a:rPr lang="en-CA" altLang="en-US" sz="2800">
                <a:latin typeface="Times New Roman" pitchFamily="18" charset="0"/>
                <a:sym typeface="Symbol" pitchFamily="18" charset="2"/>
              </a:rPr>
              <a:t>	</a:t>
            </a:r>
            <a:endParaRPr lang="en-US" altLang="en-US" sz="2800">
              <a:latin typeface="Times New Roman" pitchFamily="18" charset="0"/>
              <a:sym typeface="Symbol" pitchFamily="18" charset="2"/>
            </a:endParaRPr>
          </a:p>
        </p:txBody>
      </p:sp>
      <p:graphicFrame>
        <p:nvGraphicFramePr>
          <p:cNvPr id="41988" name="Object 4"/>
          <p:cNvGraphicFramePr>
            <a:graphicFrameLocks noChangeAspect="1"/>
          </p:cNvGraphicFramePr>
          <p:nvPr/>
        </p:nvGraphicFramePr>
        <p:xfrm>
          <a:off x="3141663" y="2286000"/>
          <a:ext cx="2225675" cy="763588"/>
        </p:xfrm>
        <a:graphic>
          <a:graphicData uri="http://schemas.openxmlformats.org/presentationml/2006/ole">
            <mc:AlternateContent xmlns:mc="http://schemas.openxmlformats.org/markup-compatibility/2006">
              <mc:Choice xmlns:v="urn:schemas-microsoft-com:vml" Requires="v">
                <p:oleObj spid="_x0000_s15362" name="Equation" r:id="rId3" imgW="926698" imgH="317362" progId="Equation.DSMT4">
                  <p:embed/>
                </p:oleObj>
              </mc:Choice>
              <mc:Fallback>
                <p:oleObj name="Equation" r:id="rId3" imgW="926698" imgH="317362"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1663" y="2286000"/>
                        <a:ext cx="2225675" cy="763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850185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381000" y="1158875"/>
            <a:ext cx="8839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sz="2400">
                <a:latin typeface="Times New Roman" pitchFamily="18" charset="0"/>
              </a:rPr>
              <a:t>Example 6. Find the 150</a:t>
            </a:r>
            <a:r>
              <a:rPr lang="en-US" altLang="en-US" sz="2400" baseline="30000">
                <a:latin typeface="Times New Roman" pitchFamily="18" charset="0"/>
              </a:rPr>
              <a:t>th</a:t>
            </a:r>
            <a:r>
              <a:rPr lang="en-US" altLang="en-US" sz="2400">
                <a:latin typeface="Times New Roman" pitchFamily="18" charset="0"/>
              </a:rPr>
              <a:t> partial sum of the arithmetic sequence, 5, 16, 27, 38, 49, …</a:t>
            </a:r>
          </a:p>
        </p:txBody>
      </p:sp>
      <p:graphicFrame>
        <p:nvGraphicFramePr>
          <p:cNvPr id="14339" name="Object 3"/>
          <p:cNvGraphicFramePr>
            <a:graphicFrameLocks noChangeAspect="1"/>
          </p:cNvGraphicFramePr>
          <p:nvPr/>
        </p:nvGraphicFramePr>
        <p:xfrm>
          <a:off x="0" y="2408238"/>
          <a:ext cx="8763000" cy="715962"/>
        </p:xfrm>
        <a:graphic>
          <a:graphicData uri="http://schemas.openxmlformats.org/presentationml/2006/ole">
            <mc:AlternateContent xmlns:mc="http://schemas.openxmlformats.org/markup-compatibility/2006">
              <mc:Choice xmlns:v="urn:schemas-microsoft-com:vml" Requires="v">
                <p:oleObj spid="_x0000_s16386" name="Equation" r:id="rId3" imgW="2794000" imgH="228600" progId="Equation.DSMT4">
                  <p:embed/>
                </p:oleObj>
              </mc:Choice>
              <mc:Fallback>
                <p:oleObj name="Equation" r:id="rId3" imgW="279400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408238"/>
                        <a:ext cx="8763000"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340" name="Object 4"/>
          <p:cNvGraphicFramePr>
            <a:graphicFrameLocks noChangeAspect="1"/>
          </p:cNvGraphicFramePr>
          <p:nvPr/>
        </p:nvGraphicFramePr>
        <p:xfrm>
          <a:off x="768350" y="3184525"/>
          <a:ext cx="2051050" cy="625475"/>
        </p:xfrm>
        <a:graphic>
          <a:graphicData uri="http://schemas.openxmlformats.org/presentationml/2006/ole">
            <mc:AlternateContent xmlns:mc="http://schemas.openxmlformats.org/markup-compatibility/2006">
              <mc:Choice xmlns:v="urn:schemas-microsoft-com:vml" Requires="v">
                <p:oleObj spid="_x0000_s16387" name="Equation" r:id="rId5" imgW="749300" imgH="228600" progId="Equation.DSMT4">
                  <p:embed/>
                </p:oleObj>
              </mc:Choice>
              <mc:Fallback>
                <p:oleObj name="Equation" r:id="rId5" imgW="749300" imgH="2286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8350" y="3184525"/>
                        <a:ext cx="2051050" cy="62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341" name="Object 5"/>
          <p:cNvGraphicFramePr>
            <a:graphicFrameLocks noChangeAspect="1"/>
          </p:cNvGraphicFramePr>
          <p:nvPr/>
        </p:nvGraphicFramePr>
        <p:xfrm>
          <a:off x="2952750" y="3208338"/>
          <a:ext cx="4057650" cy="601662"/>
        </p:xfrm>
        <a:graphic>
          <a:graphicData uri="http://schemas.openxmlformats.org/presentationml/2006/ole">
            <mc:AlternateContent xmlns:mc="http://schemas.openxmlformats.org/markup-compatibility/2006">
              <mc:Choice xmlns:v="urn:schemas-microsoft-com:vml" Requires="v">
                <p:oleObj spid="_x0000_s16388" name="Equation" r:id="rId7" imgW="1714500" imgH="254000" progId="Equation.DSMT4">
                  <p:embed/>
                </p:oleObj>
              </mc:Choice>
              <mc:Fallback>
                <p:oleObj name="Equation" r:id="rId7" imgW="1714500" imgH="2540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52750" y="3208338"/>
                        <a:ext cx="4057650" cy="60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342" name="Object 6"/>
          <p:cNvGraphicFramePr>
            <a:graphicFrameLocks noChangeAspect="1"/>
          </p:cNvGraphicFramePr>
          <p:nvPr/>
        </p:nvGraphicFramePr>
        <p:xfrm>
          <a:off x="660400" y="3965575"/>
          <a:ext cx="6121400" cy="911225"/>
        </p:xfrm>
        <a:graphic>
          <a:graphicData uri="http://schemas.openxmlformats.org/presentationml/2006/ole">
            <mc:AlternateContent xmlns:mc="http://schemas.openxmlformats.org/markup-compatibility/2006">
              <mc:Choice xmlns:v="urn:schemas-microsoft-com:vml" Requires="v">
                <p:oleObj spid="_x0000_s16389" name="Equation" r:id="rId9" imgW="2641600" imgH="393700" progId="Equation.DSMT4">
                  <p:embed/>
                </p:oleObj>
              </mc:Choice>
              <mc:Fallback>
                <p:oleObj name="Equation" r:id="rId9" imgW="2641600" imgH="3937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60400" y="3965575"/>
                        <a:ext cx="6121400" cy="91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6112023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wipe(left)">
                                      <p:cBhvr>
                                        <p:cTn id="7" dur="500"/>
                                        <p:tgtEl>
                                          <p:spTgt spid="143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4340"/>
                                        </p:tgtEl>
                                        <p:attrNameLst>
                                          <p:attrName>style.visibility</p:attrName>
                                        </p:attrNameLst>
                                      </p:cBhvr>
                                      <p:to>
                                        <p:strVal val="visible"/>
                                      </p:to>
                                    </p:set>
                                    <p:animEffect transition="in" filter="wipe(left)">
                                      <p:cBhvr>
                                        <p:cTn id="12" dur="500"/>
                                        <p:tgtEl>
                                          <p:spTgt spid="1434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4341"/>
                                        </p:tgtEl>
                                        <p:attrNameLst>
                                          <p:attrName>style.visibility</p:attrName>
                                        </p:attrNameLst>
                                      </p:cBhvr>
                                      <p:to>
                                        <p:strVal val="visible"/>
                                      </p:to>
                                    </p:set>
                                    <p:animEffect transition="in" filter="wipe(left)">
                                      <p:cBhvr>
                                        <p:cTn id="17" dur="500"/>
                                        <p:tgtEl>
                                          <p:spTgt spid="1434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4342"/>
                                        </p:tgtEl>
                                        <p:attrNameLst>
                                          <p:attrName>style.visibility</p:attrName>
                                        </p:attrNameLst>
                                      </p:cBhvr>
                                      <p:to>
                                        <p:strVal val="visible"/>
                                      </p:to>
                                    </p:set>
                                    <p:animEffect transition="in" filter="wipe(left)">
                                      <p:cBhvr>
                                        <p:cTn id="22" dur="500"/>
                                        <p:tgtEl>
                                          <p:spTgt spid="143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76200" y="1250950"/>
            <a:ext cx="87630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sz="2400">
                <a:latin typeface="Times New Roman" pitchFamily="18" charset="0"/>
              </a:rPr>
              <a:t>Example 7. An auditorium has 20 rows of seats. There are 20 seats in the first row, 21 seats in the second row, 22 seats in the third row, and so on. How many seats are there in all 20 rows?</a:t>
            </a:r>
          </a:p>
        </p:txBody>
      </p:sp>
      <p:graphicFrame>
        <p:nvGraphicFramePr>
          <p:cNvPr id="15363" name="Object 3"/>
          <p:cNvGraphicFramePr>
            <a:graphicFrameLocks noChangeAspect="1"/>
          </p:cNvGraphicFramePr>
          <p:nvPr/>
        </p:nvGraphicFramePr>
        <p:xfrm>
          <a:off x="1371600" y="2546350"/>
          <a:ext cx="4394200" cy="501650"/>
        </p:xfrm>
        <a:graphic>
          <a:graphicData uri="http://schemas.openxmlformats.org/presentationml/2006/ole">
            <mc:AlternateContent xmlns:mc="http://schemas.openxmlformats.org/markup-compatibility/2006">
              <mc:Choice xmlns:v="urn:schemas-microsoft-com:vml" Requires="v">
                <p:oleObj spid="_x0000_s17410" name="Equation" r:id="rId3" imgW="1777229" imgH="203112" progId="Equation.DSMT4">
                  <p:embed/>
                </p:oleObj>
              </mc:Choice>
              <mc:Fallback>
                <p:oleObj name="Equation" r:id="rId3" imgW="1777229" imgH="203112"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2546350"/>
                        <a:ext cx="4394200"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64" name="Object 4"/>
          <p:cNvGraphicFramePr>
            <a:graphicFrameLocks noChangeAspect="1"/>
          </p:cNvGraphicFramePr>
          <p:nvPr/>
        </p:nvGraphicFramePr>
        <p:xfrm>
          <a:off x="946150" y="3240088"/>
          <a:ext cx="6445250" cy="646112"/>
        </p:xfrm>
        <a:graphic>
          <a:graphicData uri="http://schemas.openxmlformats.org/presentationml/2006/ole">
            <mc:AlternateContent xmlns:mc="http://schemas.openxmlformats.org/markup-compatibility/2006">
              <mc:Choice xmlns:v="urn:schemas-microsoft-com:vml" Requires="v">
                <p:oleObj spid="_x0000_s17411" name="Equation" r:id="rId5" imgW="2527300" imgH="254000" progId="Equation.DSMT4">
                  <p:embed/>
                </p:oleObj>
              </mc:Choice>
              <mc:Fallback>
                <p:oleObj name="Equation" r:id="rId5" imgW="2527300" imgH="2540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46150" y="3240088"/>
                        <a:ext cx="6445250"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65" name="Object 5"/>
          <p:cNvGraphicFramePr>
            <a:graphicFrameLocks noChangeAspect="1"/>
          </p:cNvGraphicFramePr>
          <p:nvPr/>
        </p:nvGraphicFramePr>
        <p:xfrm>
          <a:off x="1066800" y="4016375"/>
          <a:ext cx="4546600" cy="860425"/>
        </p:xfrm>
        <a:graphic>
          <a:graphicData uri="http://schemas.openxmlformats.org/presentationml/2006/ole">
            <mc:AlternateContent xmlns:mc="http://schemas.openxmlformats.org/markup-compatibility/2006">
              <mc:Choice xmlns:v="urn:schemas-microsoft-com:vml" Requires="v">
                <p:oleObj spid="_x0000_s17412" name="Equation" r:id="rId7" imgW="2082800" imgH="393700" progId="Equation.DSMT4">
                  <p:embed/>
                </p:oleObj>
              </mc:Choice>
              <mc:Fallback>
                <p:oleObj name="Equation" r:id="rId7" imgW="2082800" imgH="3937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66800" y="4016375"/>
                        <a:ext cx="4546600" cy="860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823047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5363"/>
                                        </p:tgtEl>
                                        <p:attrNameLst>
                                          <p:attrName>style.visibility</p:attrName>
                                        </p:attrNameLst>
                                      </p:cBhvr>
                                      <p:to>
                                        <p:strVal val="visible"/>
                                      </p:to>
                                    </p:set>
                                    <p:animEffect transition="in" filter="wipe(left)">
                                      <p:cBhvr>
                                        <p:cTn id="7" dur="500"/>
                                        <p:tgtEl>
                                          <p:spTgt spid="153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5364"/>
                                        </p:tgtEl>
                                        <p:attrNameLst>
                                          <p:attrName>style.visibility</p:attrName>
                                        </p:attrNameLst>
                                      </p:cBhvr>
                                      <p:to>
                                        <p:strVal val="visible"/>
                                      </p:to>
                                    </p:set>
                                    <p:animEffect transition="in" filter="wipe(left)">
                                      <p:cBhvr>
                                        <p:cTn id="12" dur="500"/>
                                        <p:tgtEl>
                                          <p:spTgt spid="1536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5365"/>
                                        </p:tgtEl>
                                        <p:attrNameLst>
                                          <p:attrName>style.visibility</p:attrName>
                                        </p:attrNameLst>
                                      </p:cBhvr>
                                      <p:to>
                                        <p:strVal val="visible"/>
                                      </p:to>
                                    </p:set>
                                    <p:animEffect transition="in" filter="wipe(left)">
                                      <p:cBhvr>
                                        <p:cTn id="17" dur="500"/>
                                        <p:tgtEl>
                                          <p:spTgt spid="153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0" y="673100"/>
            <a:ext cx="91440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sz="2400">
                <a:latin typeface="Times New Roman" pitchFamily="18" charset="0"/>
              </a:rPr>
              <a:t>Example 8. A small business sells $10,000 worth of sports memorabilia during its first year. The owner of the business has set a goal of increasing annual sales by $7500 each year for 19 years. Assuming that the goal is met, find the total sales during the first 20 years this business is in operation.</a:t>
            </a:r>
          </a:p>
        </p:txBody>
      </p:sp>
      <p:graphicFrame>
        <p:nvGraphicFramePr>
          <p:cNvPr id="16387" name="Object 3"/>
          <p:cNvGraphicFramePr>
            <a:graphicFrameLocks noChangeAspect="1"/>
          </p:cNvGraphicFramePr>
          <p:nvPr/>
        </p:nvGraphicFramePr>
        <p:xfrm>
          <a:off x="0" y="2514600"/>
          <a:ext cx="9144000" cy="566738"/>
        </p:xfrm>
        <a:graphic>
          <a:graphicData uri="http://schemas.openxmlformats.org/presentationml/2006/ole">
            <mc:AlternateContent xmlns:mc="http://schemas.openxmlformats.org/markup-compatibility/2006">
              <mc:Choice xmlns:v="urn:schemas-microsoft-com:vml" Requires="v">
                <p:oleObj spid="_x0000_s18434" name="Equation" r:id="rId3" imgW="3683000" imgH="228600" progId="Equation.DSMT4">
                  <p:embed/>
                </p:oleObj>
              </mc:Choice>
              <mc:Fallback>
                <p:oleObj name="Equation" r:id="rId3" imgW="368300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514600"/>
                        <a:ext cx="9144000" cy="566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388" name="Object 4"/>
          <p:cNvGraphicFramePr>
            <a:graphicFrameLocks noChangeAspect="1"/>
          </p:cNvGraphicFramePr>
          <p:nvPr/>
        </p:nvGraphicFramePr>
        <p:xfrm>
          <a:off x="0" y="3605213"/>
          <a:ext cx="9144000" cy="687387"/>
        </p:xfrm>
        <a:graphic>
          <a:graphicData uri="http://schemas.openxmlformats.org/presentationml/2006/ole">
            <mc:AlternateContent xmlns:mc="http://schemas.openxmlformats.org/markup-compatibility/2006">
              <mc:Choice xmlns:v="urn:schemas-microsoft-com:vml" Requires="v">
                <p:oleObj spid="_x0000_s18435" name="Equation" r:id="rId5" imgW="3378200" imgH="254000" progId="Equation.DSMT4">
                  <p:embed/>
                </p:oleObj>
              </mc:Choice>
              <mc:Fallback>
                <p:oleObj name="Equation" r:id="rId5" imgW="3378200" imgH="2540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605213"/>
                        <a:ext cx="9144000" cy="68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389" name="Object 5"/>
          <p:cNvGraphicFramePr>
            <a:graphicFrameLocks noChangeAspect="1"/>
          </p:cNvGraphicFramePr>
          <p:nvPr/>
        </p:nvGraphicFramePr>
        <p:xfrm>
          <a:off x="0" y="4518025"/>
          <a:ext cx="9144000" cy="1057275"/>
        </p:xfrm>
        <a:graphic>
          <a:graphicData uri="http://schemas.openxmlformats.org/presentationml/2006/ole">
            <mc:AlternateContent xmlns:mc="http://schemas.openxmlformats.org/markup-compatibility/2006">
              <mc:Choice xmlns:v="urn:schemas-microsoft-com:vml" Requires="v">
                <p:oleObj spid="_x0000_s18436" name="Equation" r:id="rId7" imgW="3403600" imgH="393700" progId="Equation.DSMT4">
                  <p:embed/>
                </p:oleObj>
              </mc:Choice>
              <mc:Fallback>
                <p:oleObj name="Equation" r:id="rId7" imgW="3403600" imgH="3937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4518025"/>
                        <a:ext cx="9144000" cy="105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390" name="Text Box 6"/>
          <p:cNvSpPr txBox="1">
            <a:spLocks noChangeArrowheads="1"/>
          </p:cNvSpPr>
          <p:nvPr/>
        </p:nvSpPr>
        <p:spPr bwMode="auto">
          <a:xfrm>
            <a:off x="0" y="5867400"/>
            <a:ext cx="883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sz="2400">
                <a:latin typeface="Times New Roman" pitchFamily="18" charset="0"/>
              </a:rPr>
              <a:t>So the total sales for the first 2o years is $1,625,000</a:t>
            </a:r>
          </a:p>
        </p:txBody>
      </p:sp>
    </p:spTree>
    <p:extLst>
      <p:ext uri="{BB962C8B-B14F-4D97-AF65-F5344CB8AC3E}">
        <p14:creationId xmlns:p14="http://schemas.microsoft.com/office/powerpoint/2010/main" val="32273292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wipe(left)">
                                      <p:cBhvr>
                                        <p:cTn id="7" dur="500"/>
                                        <p:tgtEl>
                                          <p:spTgt spid="163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6388"/>
                                        </p:tgtEl>
                                        <p:attrNameLst>
                                          <p:attrName>style.visibility</p:attrName>
                                        </p:attrNameLst>
                                      </p:cBhvr>
                                      <p:to>
                                        <p:strVal val="visible"/>
                                      </p:to>
                                    </p:set>
                                    <p:animEffect transition="in" filter="wipe(left)">
                                      <p:cBhvr>
                                        <p:cTn id="12" dur="500"/>
                                        <p:tgtEl>
                                          <p:spTgt spid="1638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6389"/>
                                        </p:tgtEl>
                                        <p:attrNameLst>
                                          <p:attrName>style.visibility</p:attrName>
                                        </p:attrNameLst>
                                      </p:cBhvr>
                                      <p:to>
                                        <p:strVal val="visible"/>
                                      </p:to>
                                    </p:set>
                                    <p:animEffect transition="in" filter="wipe(left)">
                                      <p:cBhvr>
                                        <p:cTn id="17" dur="500"/>
                                        <p:tgtEl>
                                          <p:spTgt spid="1638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390">
                                            <p:txEl>
                                              <p:pRg st="0" end="0"/>
                                            </p:txEl>
                                          </p:spTgt>
                                        </p:tgtEl>
                                        <p:attrNameLst>
                                          <p:attrName>style.visibility</p:attrName>
                                        </p:attrNameLst>
                                      </p:cBhvr>
                                      <p:to>
                                        <p:strVal val="visible"/>
                                      </p:to>
                                    </p:set>
                                    <p:animEffect transition="in" filter="wipe(left)">
                                      <p:cBhvr>
                                        <p:cTn id="22" dur="500"/>
                                        <p:tgtEl>
                                          <p:spTgt spid="1639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0"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Text Box 4"/>
          <p:cNvSpPr txBox="1">
            <a:spLocks noChangeArrowheads="1"/>
          </p:cNvSpPr>
          <p:nvPr/>
        </p:nvSpPr>
        <p:spPr bwMode="auto">
          <a:xfrm>
            <a:off x="533400" y="457200"/>
            <a:ext cx="5029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sz="3200"/>
              <a:t>Find the sum of this series</a:t>
            </a:r>
          </a:p>
        </p:txBody>
      </p:sp>
      <p:graphicFrame>
        <p:nvGraphicFramePr>
          <p:cNvPr id="23557" name="Object 5"/>
          <p:cNvGraphicFramePr>
            <a:graphicFrameLocks noChangeAspect="1"/>
          </p:cNvGraphicFramePr>
          <p:nvPr/>
        </p:nvGraphicFramePr>
        <p:xfrm>
          <a:off x="5537200" y="609600"/>
          <a:ext cx="3124200" cy="1143000"/>
        </p:xfrm>
        <a:graphic>
          <a:graphicData uri="http://schemas.openxmlformats.org/presentationml/2006/ole">
            <mc:AlternateContent xmlns:mc="http://schemas.openxmlformats.org/markup-compatibility/2006">
              <mc:Choice xmlns:v="urn:schemas-microsoft-com:vml" Requires="v">
                <p:oleObj spid="_x0000_s2050" name="Equation" r:id="rId3" imgW="1091726" imgH="444307" progId="Equation.DSMT4">
                  <p:embed/>
                </p:oleObj>
              </mc:Choice>
              <mc:Fallback>
                <p:oleObj name="Equation" r:id="rId3" imgW="1091726" imgH="444307"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37200" y="609600"/>
                        <a:ext cx="3124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558" name="Object 6"/>
          <p:cNvGraphicFramePr>
            <a:graphicFrameLocks noChangeAspect="1"/>
          </p:cNvGraphicFramePr>
          <p:nvPr/>
        </p:nvGraphicFramePr>
        <p:xfrm>
          <a:off x="3886200" y="1600200"/>
          <a:ext cx="4953000" cy="614363"/>
        </p:xfrm>
        <a:graphic>
          <a:graphicData uri="http://schemas.openxmlformats.org/presentationml/2006/ole">
            <mc:AlternateContent xmlns:mc="http://schemas.openxmlformats.org/markup-compatibility/2006">
              <mc:Choice xmlns:v="urn:schemas-microsoft-com:vml" Requires="v">
                <p:oleObj spid="_x0000_s2051" name="Equation" r:id="rId5" imgW="1637589" imgH="203112" progId="Equation.DSMT4">
                  <p:embed/>
                </p:oleObj>
              </mc:Choice>
              <mc:Fallback>
                <p:oleObj name="Equation" r:id="rId5" imgW="1637589" imgH="203112"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6200" y="1600200"/>
                        <a:ext cx="4953000" cy="614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559" name="Object 7"/>
          <p:cNvGraphicFramePr>
            <a:graphicFrameLocks noChangeAspect="1"/>
          </p:cNvGraphicFramePr>
          <p:nvPr/>
        </p:nvGraphicFramePr>
        <p:xfrm>
          <a:off x="228600" y="2363788"/>
          <a:ext cx="4038600" cy="1322387"/>
        </p:xfrm>
        <a:graphic>
          <a:graphicData uri="http://schemas.openxmlformats.org/presentationml/2006/ole">
            <mc:AlternateContent xmlns:mc="http://schemas.openxmlformats.org/markup-compatibility/2006">
              <mc:Choice xmlns:v="urn:schemas-microsoft-com:vml" Requires="v">
                <p:oleObj spid="_x0000_s2052" name="Equation" r:id="rId7" imgW="1358310" imgH="444307" progId="Equation.DSMT4">
                  <p:embed/>
                </p:oleObj>
              </mc:Choice>
              <mc:Fallback>
                <p:oleObj name="Equation" r:id="rId7" imgW="1358310" imgH="444307"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 y="2363788"/>
                        <a:ext cx="4038600" cy="1322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3560" name="Text Box 8"/>
          <p:cNvSpPr txBox="1">
            <a:spLocks noChangeArrowheads="1"/>
          </p:cNvSpPr>
          <p:nvPr/>
        </p:nvSpPr>
        <p:spPr bwMode="auto">
          <a:xfrm rot="371635">
            <a:off x="4724400" y="2590800"/>
            <a:ext cx="3733800" cy="831850"/>
          </a:xfrm>
          <a:prstGeom prst="rect">
            <a:avLst/>
          </a:prstGeom>
          <a:noFill/>
          <a:ln w="9525">
            <a:solidFill>
              <a:srgbClr val="EC063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sz="2400" dirty="0">
                <a:effectLst>
                  <a:outerShdw blurRad="38100" dist="38100" dir="2700000" algn="tl">
                    <a:srgbClr val="C0C0C0"/>
                  </a:outerShdw>
                </a:effectLst>
                <a:latin typeface="Impact" pitchFamily="34" charset="0"/>
              </a:rPr>
              <a:t>It is not convenient to find the last term.</a:t>
            </a:r>
          </a:p>
        </p:txBody>
      </p:sp>
      <p:graphicFrame>
        <p:nvGraphicFramePr>
          <p:cNvPr id="23561" name="Object 9"/>
          <p:cNvGraphicFramePr>
            <a:graphicFrameLocks noChangeAspect="1"/>
          </p:cNvGraphicFramePr>
          <p:nvPr/>
        </p:nvGraphicFramePr>
        <p:xfrm>
          <a:off x="130175" y="4114800"/>
          <a:ext cx="1851025" cy="2133600"/>
        </p:xfrm>
        <a:graphic>
          <a:graphicData uri="http://schemas.openxmlformats.org/presentationml/2006/ole">
            <mc:AlternateContent xmlns:mc="http://schemas.openxmlformats.org/markup-compatibility/2006">
              <mc:Choice xmlns:v="urn:schemas-microsoft-com:vml" Requires="v">
                <p:oleObj spid="_x0000_s2053" name="Equation" r:id="rId9" imgW="583947" imgH="672808" progId="Equation.DSMT4">
                  <p:embed/>
                </p:oleObj>
              </mc:Choice>
              <mc:Fallback>
                <p:oleObj name="Equation" r:id="rId9" imgW="583947" imgH="672808"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0175" y="4114800"/>
                        <a:ext cx="1851025" cy="2133600"/>
                      </a:xfrm>
                      <a:prstGeom prst="rect">
                        <a:avLst/>
                      </a:prstGeom>
                      <a:noFill/>
                      <a:ln w="57150" cmpd="thinThick">
                        <a:solidFill>
                          <a:srgbClr val="EA963A"/>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3562" name="AutoShape 10" descr="Small checker board"/>
          <p:cNvSpPr>
            <a:spLocks noChangeArrowheads="1"/>
          </p:cNvSpPr>
          <p:nvPr/>
        </p:nvSpPr>
        <p:spPr bwMode="auto">
          <a:xfrm>
            <a:off x="1925638" y="4627563"/>
            <a:ext cx="1905000" cy="1066800"/>
          </a:xfrm>
          <a:prstGeom prst="notchedRightArrow">
            <a:avLst>
              <a:gd name="adj1" fmla="val 50000"/>
              <a:gd name="adj2" fmla="val 44643"/>
            </a:avLst>
          </a:prstGeom>
          <a:pattFill prst="smCheck">
            <a:fgClr>
              <a:srgbClr val="EA963A"/>
            </a:fgClr>
            <a:bgClr>
              <a:srgbClr val="0033CC"/>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graphicFrame>
        <p:nvGraphicFramePr>
          <p:cNvPr id="23563" name="Object 11"/>
          <p:cNvGraphicFramePr>
            <a:graphicFrameLocks noChangeAspect="1"/>
          </p:cNvGraphicFramePr>
          <p:nvPr/>
        </p:nvGraphicFramePr>
        <p:xfrm>
          <a:off x="3886200" y="4211638"/>
          <a:ext cx="5105400" cy="1905000"/>
        </p:xfrm>
        <a:graphic>
          <a:graphicData uri="http://schemas.openxmlformats.org/presentationml/2006/ole">
            <mc:AlternateContent xmlns:mc="http://schemas.openxmlformats.org/markup-compatibility/2006">
              <mc:Choice xmlns:v="urn:schemas-microsoft-com:vml" Requires="v">
                <p:oleObj spid="_x0000_s2054" name="Equation" r:id="rId11" imgW="2057400" imgH="635000" progId="Equation.DSMT4">
                  <p:embed/>
                </p:oleObj>
              </mc:Choice>
              <mc:Fallback>
                <p:oleObj name="Equation" r:id="rId11" imgW="2057400" imgH="6350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86200" y="4211638"/>
                        <a:ext cx="5105400" cy="1905000"/>
                      </a:xfrm>
                      <a:prstGeom prst="rect">
                        <a:avLst/>
                      </a:prstGeom>
                      <a:noFill/>
                      <a:ln w="57150" cmpd="thinThick">
                        <a:solidFill>
                          <a:srgbClr val="EA963A"/>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4650998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556"/>
                                        </p:tgtEl>
                                        <p:attrNameLst>
                                          <p:attrName>style.visibility</p:attrName>
                                        </p:attrNameLst>
                                      </p:cBhvr>
                                      <p:to>
                                        <p:strVal val="visible"/>
                                      </p:to>
                                    </p:set>
                                    <p:animEffect transition="in" filter="dissolve">
                                      <p:cBhvr>
                                        <p:cTn id="7" dur="500"/>
                                        <p:tgtEl>
                                          <p:spTgt spid="235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nodeType="clickEffect">
                                  <p:stCondLst>
                                    <p:cond delay="0"/>
                                  </p:stCondLst>
                                  <p:childTnLst>
                                    <p:set>
                                      <p:cBhvr>
                                        <p:cTn id="11" dur="1" fill="hold">
                                          <p:stCondLst>
                                            <p:cond delay="0"/>
                                          </p:stCondLst>
                                        </p:cTn>
                                        <p:tgtEl>
                                          <p:spTgt spid="23557"/>
                                        </p:tgtEl>
                                        <p:attrNameLst>
                                          <p:attrName>style.visibility</p:attrName>
                                        </p:attrNameLst>
                                      </p:cBhvr>
                                      <p:to>
                                        <p:strVal val="visible"/>
                                      </p:to>
                                    </p:set>
                                    <p:anim calcmode="lin" valueType="num">
                                      <p:cBhvr>
                                        <p:cTn id="12" dur="500" fill="hold"/>
                                        <p:tgtEl>
                                          <p:spTgt spid="23557"/>
                                        </p:tgtEl>
                                        <p:attrNameLst>
                                          <p:attrName>ppt_w</p:attrName>
                                        </p:attrNameLst>
                                      </p:cBhvr>
                                      <p:tavLst>
                                        <p:tav tm="0">
                                          <p:val>
                                            <p:fltVal val="0"/>
                                          </p:val>
                                        </p:tav>
                                        <p:tav tm="100000">
                                          <p:val>
                                            <p:strVal val="#ppt_w"/>
                                          </p:val>
                                        </p:tav>
                                      </p:tavLst>
                                    </p:anim>
                                    <p:anim calcmode="lin" valueType="num">
                                      <p:cBhvr>
                                        <p:cTn id="13" dur="500" fill="hold"/>
                                        <p:tgtEl>
                                          <p:spTgt spid="23557"/>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nodeType="clickEffect">
                                  <p:stCondLst>
                                    <p:cond delay="0"/>
                                  </p:stCondLst>
                                  <p:childTnLst>
                                    <p:set>
                                      <p:cBhvr>
                                        <p:cTn id="17" dur="1" fill="hold">
                                          <p:stCondLst>
                                            <p:cond delay="0"/>
                                          </p:stCondLst>
                                        </p:cTn>
                                        <p:tgtEl>
                                          <p:spTgt spid="23558"/>
                                        </p:tgtEl>
                                        <p:attrNameLst>
                                          <p:attrName>style.visibility</p:attrName>
                                        </p:attrNameLst>
                                      </p:cBhvr>
                                      <p:to>
                                        <p:strVal val="visible"/>
                                      </p:to>
                                    </p:set>
                                    <p:anim calcmode="lin" valueType="num">
                                      <p:cBhvr>
                                        <p:cTn id="18" dur="500" fill="hold"/>
                                        <p:tgtEl>
                                          <p:spTgt spid="23558"/>
                                        </p:tgtEl>
                                        <p:attrNameLst>
                                          <p:attrName>ppt_w</p:attrName>
                                        </p:attrNameLst>
                                      </p:cBhvr>
                                      <p:tavLst>
                                        <p:tav tm="0">
                                          <p:val>
                                            <p:fltVal val="0"/>
                                          </p:val>
                                        </p:tav>
                                        <p:tav tm="100000">
                                          <p:val>
                                            <p:strVal val="#ppt_w"/>
                                          </p:val>
                                        </p:tav>
                                      </p:tavLst>
                                    </p:anim>
                                    <p:anim calcmode="lin" valueType="num">
                                      <p:cBhvr>
                                        <p:cTn id="19" dur="500" fill="hold"/>
                                        <p:tgtEl>
                                          <p:spTgt spid="23558"/>
                                        </p:tgtEl>
                                        <p:attrNameLst>
                                          <p:attrName>ppt_h</p:attrName>
                                        </p:attrNameLst>
                                      </p:cBhvr>
                                      <p:tavLst>
                                        <p:tav tm="0">
                                          <p:val>
                                            <p:strVal val="#ppt_h"/>
                                          </p:val>
                                        </p:tav>
                                        <p:tav tm="100000">
                                          <p:val>
                                            <p:strVal val="#ppt_h"/>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50" presetClass="entr" presetSubtype="0" decel="100000" fill="hold" grpId="0" nodeType="clickEffect">
                                  <p:stCondLst>
                                    <p:cond delay="0"/>
                                  </p:stCondLst>
                                  <p:childTnLst>
                                    <p:set>
                                      <p:cBhvr>
                                        <p:cTn id="23" dur="1" fill="hold">
                                          <p:stCondLst>
                                            <p:cond delay="0"/>
                                          </p:stCondLst>
                                        </p:cTn>
                                        <p:tgtEl>
                                          <p:spTgt spid="23560"/>
                                        </p:tgtEl>
                                        <p:attrNameLst>
                                          <p:attrName>style.visibility</p:attrName>
                                        </p:attrNameLst>
                                      </p:cBhvr>
                                      <p:to>
                                        <p:strVal val="visible"/>
                                      </p:to>
                                    </p:set>
                                    <p:anim calcmode="lin" valueType="num">
                                      <p:cBhvr>
                                        <p:cTn id="24" dur="1000" fill="hold"/>
                                        <p:tgtEl>
                                          <p:spTgt spid="23560"/>
                                        </p:tgtEl>
                                        <p:attrNameLst>
                                          <p:attrName>ppt_w</p:attrName>
                                        </p:attrNameLst>
                                      </p:cBhvr>
                                      <p:tavLst>
                                        <p:tav tm="0">
                                          <p:val>
                                            <p:strVal val="#ppt_w+.3"/>
                                          </p:val>
                                        </p:tav>
                                        <p:tav tm="100000">
                                          <p:val>
                                            <p:strVal val="#ppt_w"/>
                                          </p:val>
                                        </p:tav>
                                      </p:tavLst>
                                    </p:anim>
                                    <p:anim calcmode="lin" valueType="num">
                                      <p:cBhvr>
                                        <p:cTn id="25" dur="1000" fill="hold"/>
                                        <p:tgtEl>
                                          <p:spTgt spid="23560"/>
                                        </p:tgtEl>
                                        <p:attrNameLst>
                                          <p:attrName>ppt_h</p:attrName>
                                        </p:attrNameLst>
                                      </p:cBhvr>
                                      <p:tavLst>
                                        <p:tav tm="0">
                                          <p:val>
                                            <p:strVal val="#ppt_h"/>
                                          </p:val>
                                        </p:tav>
                                        <p:tav tm="100000">
                                          <p:val>
                                            <p:strVal val="#ppt_h"/>
                                          </p:val>
                                        </p:tav>
                                      </p:tavLst>
                                    </p:anim>
                                    <p:animEffect transition="in" filter="fade">
                                      <p:cBhvr>
                                        <p:cTn id="26" dur="1000"/>
                                        <p:tgtEl>
                                          <p:spTgt spid="2356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5" presetClass="entr" presetSubtype="0" fill="hold" nodeType="clickEffect">
                                  <p:stCondLst>
                                    <p:cond delay="0"/>
                                  </p:stCondLst>
                                  <p:childTnLst>
                                    <p:set>
                                      <p:cBhvr>
                                        <p:cTn id="30" dur="1" fill="hold">
                                          <p:stCondLst>
                                            <p:cond delay="0"/>
                                          </p:stCondLst>
                                        </p:cTn>
                                        <p:tgtEl>
                                          <p:spTgt spid="23559"/>
                                        </p:tgtEl>
                                        <p:attrNameLst>
                                          <p:attrName>style.visibility</p:attrName>
                                        </p:attrNameLst>
                                      </p:cBhvr>
                                      <p:to>
                                        <p:strVal val="visible"/>
                                      </p:to>
                                    </p:set>
                                    <p:anim calcmode="lin" valueType="num">
                                      <p:cBhvr>
                                        <p:cTn id="31" dur="1000" fill="hold"/>
                                        <p:tgtEl>
                                          <p:spTgt spid="23559"/>
                                        </p:tgtEl>
                                        <p:attrNameLst>
                                          <p:attrName>ppt_w</p:attrName>
                                        </p:attrNameLst>
                                      </p:cBhvr>
                                      <p:tavLst>
                                        <p:tav tm="0">
                                          <p:val>
                                            <p:strVal val="#ppt_w*0.70"/>
                                          </p:val>
                                        </p:tav>
                                        <p:tav tm="100000">
                                          <p:val>
                                            <p:strVal val="#ppt_w"/>
                                          </p:val>
                                        </p:tav>
                                      </p:tavLst>
                                    </p:anim>
                                    <p:anim calcmode="lin" valueType="num">
                                      <p:cBhvr>
                                        <p:cTn id="32" dur="1000" fill="hold"/>
                                        <p:tgtEl>
                                          <p:spTgt spid="23559"/>
                                        </p:tgtEl>
                                        <p:attrNameLst>
                                          <p:attrName>ppt_h</p:attrName>
                                        </p:attrNameLst>
                                      </p:cBhvr>
                                      <p:tavLst>
                                        <p:tav tm="0">
                                          <p:val>
                                            <p:strVal val="#ppt_h"/>
                                          </p:val>
                                        </p:tav>
                                        <p:tav tm="100000">
                                          <p:val>
                                            <p:strVal val="#ppt_h"/>
                                          </p:val>
                                        </p:tav>
                                      </p:tavLst>
                                    </p:anim>
                                    <p:animEffect transition="in" filter="fade">
                                      <p:cBhvr>
                                        <p:cTn id="33" dur="1000"/>
                                        <p:tgtEl>
                                          <p:spTgt spid="23559"/>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5" presetClass="entr" presetSubtype="0" fill="hold" nodeType="clickEffect">
                                  <p:stCondLst>
                                    <p:cond delay="0"/>
                                  </p:stCondLst>
                                  <p:childTnLst>
                                    <p:set>
                                      <p:cBhvr>
                                        <p:cTn id="37" dur="1" fill="hold">
                                          <p:stCondLst>
                                            <p:cond delay="0"/>
                                          </p:stCondLst>
                                        </p:cTn>
                                        <p:tgtEl>
                                          <p:spTgt spid="23561"/>
                                        </p:tgtEl>
                                        <p:attrNameLst>
                                          <p:attrName>style.visibility</p:attrName>
                                        </p:attrNameLst>
                                      </p:cBhvr>
                                      <p:to>
                                        <p:strVal val="visible"/>
                                      </p:to>
                                    </p:set>
                                    <p:anim calcmode="lin" valueType="num">
                                      <p:cBhvr>
                                        <p:cTn id="38" dur="1000" fill="hold"/>
                                        <p:tgtEl>
                                          <p:spTgt spid="23561"/>
                                        </p:tgtEl>
                                        <p:attrNameLst>
                                          <p:attrName>ppt_w</p:attrName>
                                        </p:attrNameLst>
                                      </p:cBhvr>
                                      <p:tavLst>
                                        <p:tav tm="0">
                                          <p:val>
                                            <p:strVal val="#ppt_w*0.70"/>
                                          </p:val>
                                        </p:tav>
                                        <p:tav tm="100000">
                                          <p:val>
                                            <p:strVal val="#ppt_w"/>
                                          </p:val>
                                        </p:tav>
                                      </p:tavLst>
                                    </p:anim>
                                    <p:anim calcmode="lin" valueType="num">
                                      <p:cBhvr>
                                        <p:cTn id="39" dur="1000" fill="hold"/>
                                        <p:tgtEl>
                                          <p:spTgt spid="23561"/>
                                        </p:tgtEl>
                                        <p:attrNameLst>
                                          <p:attrName>ppt_h</p:attrName>
                                        </p:attrNameLst>
                                      </p:cBhvr>
                                      <p:tavLst>
                                        <p:tav tm="0">
                                          <p:val>
                                            <p:strVal val="#ppt_h"/>
                                          </p:val>
                                        </p:tav>
                                        <p:tav tm="100000">
                                          <p:val>
                                            <p:strVal val="#ppt_h"/>
                                          </p:val>
                                        </p:tav>
                                      </p:tavLst>
                                    </p:anim>
                                    <p:animEffect transition="in" filter="fade">
                                      <p:cBhvr>
                                        <p:cTn id="40" dur="1000"/>
                                        <p:tgtEl>
                                          <p:spTgt spid="23561"/>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7" presetClass="entr" presetSubtype="10" fill="hold" grpId="0" nodeType="clickEffect">
                                  <p:stCondLst>
                                    <p:cond delay="0"/>
                                  </p:stCondLst>
                                  <p:childTnLst>
                                    <p:set>
                                      <p:cBhvr>
                                        <p:cTn id="44" dur="1" fill="hold">
                                          <p:stCondLst>
                                            <p:cond delay="0"/>
                                          </p:stCondLst>
                                        </p:cTn>
                                        <p:tgtEl>
                                          <p:spTgt spid="23562"/>
                                        </p:tgtEl>
                                        <p:attrNameLst>
                                          <p:attrName>style.visibility</p:attrName>
                                        </p:attrNameLst>
                                      </p:cBhvr>
                                      <p:to>
                                        <p:strVal val="visible"/>
                                      </p:to>
                                    </p:set>
                                    <p:anim calcmode="lin" valueType="num">
                                      <p:cBhvr>
                                        <p:cTn id="45" dur="500" fill="hold"/>
                                        <p:tgtEl>
                                          <p:spTgt spid="23562"/>
                                        </p:tgtEl>
                                        <p:attrNameLst>
                                          <p:attrName>ppt_w</p:attrName>
                                        </p:attrNameLst>
                                      </p:cBhvr>
                                      <p:tavLst>
                                        <p:tav tm="0">
                                          <p:val>
                                            <p:fltVal val="0"/>
                                          </p:val>
                                        </p:tav>
                                        <p:tav tm="100000">
                                          <p:val>
                                            <p:strVal val="#ppt_w"/>
                                          </p:val>
                                        </p:tav>
                                      </p:tavLst>
                                    </p:anim>
                                    <p:anim calcmode="lin" valueType="num">
                                      <p:cBhvr>
                                        <p:cTn id="46" dur="500" fill="hold"/>
                                        <p:tgtEl>
                                          <p:spTgt spid="23562"/>
                                        </p:tgtEl>
                                        <p:attrNameLst>
                                          <p:attrName>ppt_h</p:attrName>
                                        </p:attrNameLst>
                                      </p:cBhvr>
                                      <p:tavLst>
                                        <p:tav tm="0">
                                          <p:val>
                                            <p:strVal val="#ppt_h"/>
                                          </p:val>
                                        </p:tav>
                                        <p:tav tm="100000">
                                          <p:val>
                                            <p:strVal val="#ppt_h"/>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55" presetClass="entr" presetSubtype="0" fill="hold" nodeType="clickEffect">
                                  <p:stCondLst>
                                    <p:cond delay="0"/>
                                  </p:stCondLst>
                                  <p:childTnLst>
                                    <p:set>
                                      <p:cBhvr>
                                        <p:cTn id="50" dur="1" fill="hold">
                                          <p:stCondLst>
                                            <p:cond delay="0"/>
                                          </p:stCondLst>
                                        </p:cTn>
                                        <p:tgtEl>
                                          <p:spTgt spid="23563"/>
                                        </p:tgtEl>
                                        <p:attrNameLst>
                                          <p:attrName>style.visibility</p:attrName>
                                        </p:attrNameLst>
                                      </p:cBhvr>
                                      <p:to>
                                        <p:strVal val="visible"/>
                                      </p:to>
                                    </p:set>
                                    <p:anim calcmode="lin" valueType="num">
                                      <p:cBhvr>
                                        <p:cTn id="51" dur="1000" fill="hold"/>
                                        <p:tgtEl>
                                          <p:spTgt spid="23563"/>
                                        </p:tgtEl>
                                        <p:attrNameLst>
                                          <p:attrName>ppt_w</p:attrName>
                                        </p:attrNameLst>
                                      </p:cBhvr>
                                      <p:tavLst>
                                        <p:tav tm="0">
                                          <p:val>
                                            <p:strVal val="#ppt_w*0.70"/>
                                          </p:val>
                                        </p:tav>
                                        <p:tav tm="100000">
                                          <p:val>
                                            <p:strVal val="#ppt_w"/>
                                          </p:val>
                                        </p:tav>
                                      </p:tavLst>
                                    </p:anim>
                                    <p:anim calcmode="lin" valueType="num">
                                      <p:cBhvr>
                                        <p:cTn id="52" dur="1000" fill="hold"/>
                                        <p:tgtEl>
                                          <p:spTgt spid="23563"/>
                                        </p:tgtEl>
                                        <p:attrNameLst>
                                          <p:attrName>ppt_h</p:attrName>
                                        </p:attrNameLst>
                                      </p:cBhvr>
                                      <p:tavLst>
                                        <p:tav tm="0">
                                          <p:val>
                                            <p:strVal val="#ppt_h"/>
                                          </p:val>
                                        </p:tav>
                                        <p:tav tm="100000">
                                          <p:val>
                                            <p:strVal val="#ppt_h"/>
                                          </p:val>
                                        </p:tav>
                                      </p:tavLst>
                                    </p:anim>
                                    <p:animEffect transition="in" filter="fade">
                                      <p:cBhvr>
                                        <p:cTn id="53" dur="1000"/>
                                        <p:tgtEl>
                                          <p:spTgt spid="235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p:bldP spid="23560" grpId="0" animBg="1"/>
      <p:bldP spid="2356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80" name="Object 4"/>
          <p:cNvGraphicFramePr>
            <a:graphicFrameLocks noChangeAspect="1"/>
          </p:cNvGraphicFramePr>
          <p:nvPr/>
        </p:nvGraphicFramePr>
        <p:xfrm>
          <a:off x="5715000" y="96838"/>
          <a:ext cx="2895600" cy="1514475"/>
        </p:xfrm>
        <a:graphic>
          <a:graphicData uri="http://schemas.openxmlformats.org/presentationml/2006/ole">
            <mc:AlternateContent xmlns:mc="http://schemas.openxmlformats.org/markup-compatibility/2006">
              <mc:Choice xmlns:v="urn:schemas-microsoft-com:vml" Requires="v">
                <p:oleObj spid="_x0000_s3074" name="Equation" r:id="rId3" imgW="825500" imgH="431800" progId="Equation.DSMT4">
                  <p:embed/>
                </p:oleObj>
              </mc:Choice>
              <mc:Fallback>
                <p:oleObj name="Equation" r:id="rId3" imgW="825500" imgH="4318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0" y="96838"/>
                        <a:ext cx="2895600" cy="151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581" name="WordArt 5"/>
          <p:cNvSpPr>
            <a:spLocks noChangeArrowheads="1" noChangeShapeType="1" noTextEdit="1"/>
          </p:cNvSpPr>
          <p:nvPr/>
        </p:nvSpPr>
        <p:spPr bwMode="auto">
          <a:xfrm>
            <a:off x="609600" y="515938"/>
            <a:ext cx="4800600" cy="647700"/>
          </a:xfrm>
          <a:prstGeom prst="rect">
            <a:avLst/>
          </a:prstGeom>
        </p:spPr>
        <p:txBody>
          <a:bodyPr wrap="none" fromWordArt="1">
            <a:prstTxWarp prst="textPlain">
              <a:avLst>
                <a:gd name="adj" fmla="val 50000"/>
              </a:avLst>
            </a:prstTxWarp>
          </a:bodyPr>
          <a:lstStyle/>
          <a:p>
            <a:pPr algn="ctr"/>
            <a:r>
              <a:rPr lang="en-US" sz="3600" kern="10" dirty="0">
                <a:ln w="12700">
                  <a:solidFill>
                    <a:srgbClr val="EAEAEA"/>
                  </a:solidFill>
                  <a:round/>
                  <a:headEnd/>
                  <a:tailEnd/>
                </a:ln>
                <a:effectLst>
                  <a:outerShdw dist="35921" dir="2700000" sy="50000" kx="2115830" algn="bl" rotWithShape="0">
                    <a:srgbClr val="C0C0C0">
                      <a:alpha val="79999"/>
                    </a:srgbClr>
                  </a:outerShdw>
                </a:effectLst>
                <a:latin typeface="Arial Black"/>
              </a:rPr>
              <a:t>Your Turn</a:t>
            </a:r>
          </a:p>
        </p:txBody>
      </p:sp>
      <p:graphicFrame>
        <p:nvGraphicFramePr>
          <p:cNvPr id="24582" name="Object 6"/>
          <p:cNvGraphicFramePr>
            <a:graphicFrameLocks noChangeAspect="1"/>
          </p:cNvGraphicFramePr>
          <p:nvPr/>
        </p:nvGraphicFramePr>
        <p:xfrm>
          <a:off x="609600" y="1636713"/>
          <a:ext cx="2590800" cy="1171575"/>
        </p:xfrm>
        <a:graphic>
          <a:graphicData uri="http://schemas.openxmlformats.org/presentationml/2006/ole">
            <mc:AlternateContent xmlns:mc="http://schemas.openxmlformats.org/markup-compatibility/2006">
              <mc:Choice xmlns:v="urn:schemas-microsoft-com:vml" Requires="v">
                <p:oleObj spid="_x0000_s3075" name="Equation" r:id="rId5" imgW="927100" imgH="419100" progId="Equation.DSMT4">
                  <p:embed/>
                </p:oleObj>
              </mc:Choice>
              <mc:Fallback>
                <p:oleObj name="Equation" r:id="rId5" imgW="927100" imgH="4191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1636713"/>
                        <a:ext cx="2590800" cy="1171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583" name="Object 7"/>
          <p:cNvGraphicFramePr>
            <a:graphicFrameLocks noChangeAspect="1"/>
          </p:cNvGraphicFramePr>
          <p:nvPr/>
        </p:nvGraphicFramePr>
        <p:xfrm>
          <a:off x="4767263" y="1638300"/>
          <a:ext cx="3573462" cy="1169988"/>
        </p:xfrm>
        <a:graphic>
          <a:graphicData uri="http://schemas.openxmlformats.org/presentationml/2006/ole">
            <mc:AlternateContent xmlns:mc="http://schemas.openxmlformats.org/markup-compatibility/2006">
              <mc:Choice xmlns:v="urn:schemas-microsoft-com:vml" Requires="v">
                <p:oleObj spid="_x0000_s3076" name="Equation" r:id="rId7" imgW="1358310" imgH="444307" progId="Equation.DSMT4">
                  <p:embed/>
                </p:oleObj>
              </mc:Choice>
              <mc:Fallback>
                <p:oleObj name="Equation" r:id="rId7" imgW="1358310" imgH="444307"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67263" y="1638300"/>
                        <a:ext cx="3573462" cy="1169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584" name="Object 8"/>
          <p:cNvGraphicFramePr>
            <a:graphicFrameLocks noChangeAspect="1"/>
          </p:cNvGraphicFramePr>
          <p:nvPr/>
        </p:nvGraphicFramePr>
        <p:xfrm>
          <a:off x="76200" y="2971800"/>
          <a:ext cx="4278313" cy="566738"/>
        </p:xfrm>
        <a:graphic>
          <a:graphicData uri="http://schemas.openxmlformats.org/presentationml/2006/ole">
            <mc:AlternateContent xmlns:mc="http://schemas.openxmlformats.org/markup-compatibility/2006">
              <mc:Choice xmlns:v="urn:schemas-microsoft-com:vml" Requires="v">
                <p:oleObj spid="_x0000_s3077" name="Equation" r:id="rId9" imgW="1727200" imgH="228600" progId="Equation.DSMT4">
                  <p:embed/>
                </p:oleObj>
              </mc:Choice>
              <mc:Fallback>
                <p:oleObj name="Equation" r:id="rId9" imgW="1727200" imgH="2286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6200" y="2971800"/>
                        <a:ext cx="4278313" cy="566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585" name="Object 9"/>
          <p:cNvGraphicFramePr>
            <a:graphicFrameLocks noChangeAspect="1"/>
          </p:cNvGraphicFramePr>
          <p:nvPr/>
        </p:nvGraphicFramePr>
        <p:xfrm>
          <a:off x="4806950" y="2971800"/>
          <a:ext cx="3806825" cy="566738"/>
        </p:xfrm>
        <a:graphic>
          <a:graphicData uri="http://schemas.openxmlformats.org/presentationml/2006/ole">
            <mc:AlternateContent xmlns:mc="http://schemas.openxmlformats.org/markup-compatibility/2006">
              <mc:Choice xmlns:v="urn:schemas-microsoft-com:vml" Requires="v">
                <p:oleObj spid="_x0000_s3078" name="Equation" r:id="rId11" imgW="1536700" imgH="228600" progId="Equation.DSMT4">
                  <p:embed/>
                </p:oleObj>
              </mc:Choice>
              <mc:Fallback>
                <p:oleObj name="Equation" r:id="rId11" imgW="1536700" imgH="2286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806950" y="2971800"/>
                        <a:ext cx="3806825" cy="566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587" name="Line 11"/>
          <p:cNvSpPr>
            <a:spLocks noChangeShapeType="1"/>
          </p:cNvSpPr>
          <p:nvPr/>
        </p:nvSpPr>
        <p:spPr bwMode="auto">
          <a:xfrm>
            <a:off x="4486275" y="1676400"/>
            <a:ext cx="0" cy="4799013"/>
          </a:xfrm>
          <a:prstGeom prst="line">
            <a:avLst/>
          </a:prstGeom>
          <a:noFill/>
          <a:ln w="38100" cmpd="dbl">
            <a:solidFill>
              <a:srgbClr val="EC063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24588" name="Object 12"/>
          <p:cNvGraphicFramePr>
            <a:graphicFrameLocks noChangeAspect="1"/>
          </p:cNvGraphicFramePr>
          <p:nvPr/>
        </p:nvGraphicFramePr>
        <p:xfrm>
          <a:off x="484188" y="4164013"/>
          <a:ext cx="3300412" cy="1703387"/>
        </p:xfrm>
        <a:graphic>
          <a:graphicData uri="http://schemas.openxmlformats.org/presentationml/2006/ole">
            <mc:AlternateContent xmlns:mc="http://schemas.openxmlformats.org/markup-compatibility/2006">
              <mc:Choice xmlns:v="urn:schemas-microsoft-com:vml" Requires="v">
                <p:oleObj spid="_x0000_s3079" name="Equation" r:id="rId13" imgW="1180588" imgH="609336" progId="Equation.DSMT4">
                  <p:embed/>
                </p:oleObj>
              </mc:Choice>
              <mc:Fallback>
                <p:oleObj name="Equation" r:id="rId13" imgW="1180588" imgH="609336"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84188" y="4164013"/>
                        <a:ext cx="3300412" cy="1703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589" name="Object 13"/>
          <p:cNvGraphicFramePr>
            <a:graphicFrameLocks noChangeAspect="1"/>
          </p:cNvGraphicFramePr>
          <p:nvPr/>
        </p:nvGraphicFramePr>
        <p:xfrm>
          <a:off x="4724400" y="4044950"/>
          <a:ext cx="4083050" cy="1670050"/>
        </p:xfrm>
        <a:graphic>
          <a:graphicData uri="http://schemas.openxmlformats.org/presentationml/2006/ole">
            <mc:AlternateContent xmlns:mc="http://schemas.openxmlformats.org/markup-compatibility/2006">
              <mc:Choice xmlns:v="urn:schemas-microsoft-com:vml" Requires="v">
                <p:oleObj spid="_x0000_s3080" name="Equation" r:id="rId15" imgW="1714500" imgH="635000" progId="Equation.DSMT4">
                  <p:embed/>
                </p:oleObj>
              </mc:Choice>
              <mc:Fallback>
                <p:oleObj name="Equation" r:id="rId15" imgW="1714500" imgH="63500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724400" y="4044950"/>
                        <a:ext cx="4083050" cy="167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1516432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4581"/>
                                        </p:tgtEl>
                                        <p:attrNameLst>
                                          <p:attrName>style.visibility</p:attrName>
                                        </p:attrNameLst>
                                      </p:cBhvr>
                                      <p:to>
                                        <p:strVal val="visible"/>
                                      </p:to>
                                    </p:set>
                                    <p:anim calcmode="lin" valueType="num">
                                      <p:cBhvr>
                                        <p:cTn id="7" dur="1000" fill="hold"/>
                                        <p:tgtEl>
                                          <p:spTgt spid="24581"/>
                                        </p:tgtEl>
                                        <p:attrNameLst>
                                          <p:attrName>ppt_w</p:attrName>
                                        </p:attrNameLst>
                                      </p:cBhvr>
                                      <p:tavLst>
                                        <p:tav tm="0">
                                          <p:val>
                                            <p:strVal val="#ppt_w*0.70"/>
                                          </p:val>
                                        </p:tav>
                                        <p:tav tm="100000">
                                          <p:val>
                                            <p:strVal val="#ppt_w"/>
                                          </p:val>
                                        </p:tav>
                                      </p:tavLst>
                                    </p:anim>
                                    <p:anim calcmode="lin" valueType="num">
                                      <p:cBhvr>
                                        <p:cTn id="8" dur="1000" fill="hold"/>
                                        <p:tgtEl>
                                          <p:spTgt spid="24581"/>
                                        </p:tgtEl>
                                        <p:attrNameLst>
                                          <p:attrName>ppt_h</p:attrName>
                                        </p:attrNameLst>
                                      </p:cBhvr>
                                      <p:tavLst>
                                        <p:tav tm="0">
                                          <p:val>
                                            <p:strVal val="#ppt_h"/>
                                          </p:val>
                                        </p:tav>
                                        <p:tav tm="100000">
                                          <p:val>
                                            <p:strVal val="#ppt_h"/>
                                          </p:val>
                                        </p:tav>
                                      </p:tavLst>
                                    </p:anim>
                                    <p:animEffect transition="in" filter="fade">
                                      <p:cBhvr>
                                        <p:cTn id="9" dur="1000"/>
                                        <p:tgtEl>
                                          <p:spTgt spid="24581"/>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24580"/>
                                        </p:tgtEl>
                                        <p:attrNameLst>
                                          <p:attrName>style.visibility</p:attrName>
                                        </p:attrNameLst>
                                      </p:cBhvr>
                                      <p:to>
                                        <p:strVal val="visible"/>
                                      </p:to>
                                    </p:set>
                                    <p:anim calcmode="lin" valueType="num">
                                      <p:cBhvr>
                                        <p:cTn id="14" dur="1000" fill="hold"/>
                                        <p:tgtEl>
                                          <p:spTgt spid="24580"/>
                                        </p:tgtEl>
                                        <p:attrNameLst>
                                          <p:attrName>ppt_w</p:attrName>
                                        </p:attrNameLst>
                                      </p:cBhvr>
                                      <p:tavLst>
                                        <p:tav tm="0">
                                          <p:val>
                                            <p:strVal val="#ppt_w*0.70"/>
                                          </p:val>
                                        </p:tav>
                                        <p:tav tm="100000">
                                          <p:val>
                                            <p:strVal val="#ppt_w"/>
                                          </p:val>
                                        </p:tav>
                                      </p:tavLst>
                                    </p:anim>
                                    <p:anim calcmode="lin" valueType="num">
                                      <p:cBhvr>
                                        <p:cTn id="15" dur="1000" fill="hold"/>
                                        <p:tgtEl>
                                          <p:spTgt spid="24580"/>
                                        </p:tgtEl>
                                        <p:attrNameLst>
                                          <p:attrName>ppt_h</p:attrName>
                                        </p:attrNameLst>
                                      </p:cBhvr>
                                      <p:tavLst>
                                        <p:tav tm="0">
                                          <p:val>
                                            <p:strVal val="#ppt_h"/>
                                          </p:val>
                                        </p:tav>
                                        <p:tav tm="100000">
                                          <p:val>
                                            <p:strVal val="#ppt_h"/>
                                          </p:val>
                                        </p:tav>
                                      </p:tavLst>
                                    </p:anim>
                                    <p:animEffect transition="in" filter="fade">
                                      <p:cBhvr>
                                        <p:cTn id="16" dur="1000"/>
                                        <p:tgtEl>
                                          <p:spTgt spid="2458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24587"/>
                                        </p:tgtEl>
                                        <p:attrNameLst>
                                          <p:attrName>style.visibility</p:attrName>
                                        </p:attrNameLst>
                                      </p:cBhvr>
                                      <p:to>
                                        <p:strVal val="visible"/>
                                      </p:to>
                                    </p:set>
                                    <p:anim calcmode="lin" valueType="num">
                                      <p:cBhvr>
                                        <p:cTn id="21" dur="1000" fill="hold"/>
                                        <p:tgtEl>
                                          <p:spTgt spid="24587"/>
                                        </p:tgtEl>
                                        <p:attrNameLst>
                                          <p:attrName>ppt_w</p:attrName>
                                        </p:attrNameLst>
                                      </p:cBhvr>
                                      <p:tavLst>
                                        <p:tav tm="0">
                                          <p:val>
                                            <p:strVal val="#ppt_w*0.70"/>
                                          </p:val>
                                        </p:tav>
                                        <p:tav tm="100000">
                                          <p:val>
                                            <p:strVal val="#ppt_w"/>
                                          </p:val>
                                        </p:tav>
                                      </p:tavLst>
                                    </p:anim>
                                    <p:anim calcmode="lin" valueType="num">
                                      <p:cBhvr>
                                        <p:cTn id="22" dur="1000" fill="hold"/>
                                        <p:tgtEl>
                                          <p:spTgt spid="24587"/>
                                        </p:tgtEl>
                                        <p:attrNameLst>
                                          <p:attrName>ppt_h</p:attrName>
                                        </p:attrNameLst>
                                      </p:cBhvr>
                                      <p:tavLst>
                                        <p:tav tm="0">
                                          <p:val>
                                            <p:strVal val="#ppt_h"/>
                                          </p:val>
                                        </p:tav>
                                        <p:tav tm="100000">
                                          <p:val>
                                            <p:strVal val="#ppt_h"/>
                                          </p:val>
                                        </p:tav>
                                      </p:tavLst>
                                    </p:anim>
                                    <p:animEffect transition="in" filter="fade">
                                      <p:cBhvr>
                                        <p:cTn id="23" dur="1000"/>
                                        <p:tgtEl>
                                          <p:spTgt spid="2458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nodeType="clickEffect">
                                  <p:stCondLst>
                                    <p:cond delay="0"/>
                                  </p:stCondLst>
                                  <p:childTnLst>
                                    <p:set>
                                      <p:cBhvr>
                                        <p:cTn id="27" dur="1" fill="hold">
                                          <p:stCondLst>
                                            <p:cond delay="0"/>
                                          </p:stCondLst>
                                        </p:cTn>
                                        <p:tgtEl>
                                          <p:spTgt spid="24582"/>
                                        </p:tgtEl>
                                        <p:attrNameLst>
                                          <p:attrName>style.visibility</p:attrName>
                                        </p:attrNameLst>
                                      </p:cBhvr>
                                      <p:to>
                                        <p:strVal val="visible"/>
                                      </p:to>
                                    </p:set>
                                    <p:animEffect transition="in" filter="dissolve">
                                      <p:cBhvr>
                                        <p:cTn id="28" dur="500"/>
                                        <p:tgtEl>
                                          <p:spTgt spid="24582"/>
                                        </p:tgtEl>
                                      </p:cBhvr>
                                    </p:animEffect>
                                  </p:childTnLst>
                                </p:cTn>
                              </p:par>
                              <p:par>
                                <p:cTn id="29" presetID="9" presetClass="entr" presetSubtype="0" fill="hold" nodeType="withEffect">
                                  <p:stCondLst>
                                    <p:cond delay="0"/>
                                  </p:stCondLst>
                                  <p:childTnLst>
                                    <p:set>
                                      <p:cBhvr>
                                        <p:cTn id="30" dur="1" fill="hold">
                                          <p:stCondLst>
                                            <p:cond delay="0"/>
                                          </p:stCondLst>
                                        </p:cTn>
                                        <p:tgtEl>
                                          <p:spTgt spid="24584"/>
                                        </p:tgtEl>
                                        <p:attrNameLst>
                                          <p:attrName>style.visibility</p:attrName>
                                        </p:attrNameLst>
                                      </p:cBhvr>
                                      <p:to>
                                        <p:strVal val="visible"/>
                                      </p:to>
                                    </p:set>
                                    <p:animEffect transition="in" filter="dissolve">
                                      <p:cBhvr>
                                        <p:cTn id="31" dur="500"/>
                                        <p:tgtEl>
                                          <p:spTgt spid="24584"/>
                                        </p:tgtEl>
                                      </p:cBhvr>
                                    </p:animEffect>
                                  </p:childTnLst>
                                </p:cTn>
                              </p:par>
                              <p:par>
                                <p:cTn id="32" presetID="9" presetClass="entr" presetSubtype="0" fill="hold" nodeType="withEffect">
                                  <p:stCondLst>
                                    <p:cond delay="0"/>
                                  </p:stCondLst>
                                  <p:childTnLst>
                                    <p:set>
                                      <p:cBhvr>
                                        <p:cTn id="33" dur="1" fill="hold">
                                          <p:stCondLst>
                                            <p:cond delay="0"/>
                                          </p:stCondLst>
                                        </p:cTn>
                                        <p:tgtEl>
                                          <p:spTgt spid="24588"/>
                                        </p:tgtEl>
                                        <p:attrNameLst>
                                          <p:attrName>style.visibility</p:attrName>
                                        </p:attrNameLst>
                                      </p:cBhvr>
                                      <p:to>
                                        <p:strVal val="visible"/>
                                      </p:to>
                                    </p:set>
                                    <p:animEffect transition="in" filter="dissolve">
                                      <p:cBhvr>
                                        <p:cTn id="34" dur="500"/>
                                        <p:tgtEl>
                                          <p:spTgt spid="24588"/>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9" presetClass="entr" presetSubtype="0" fill="hold" nodeType="clickEffect">
                                  <p:stCondLst>
                                    <p:cond delay="0"/>
                                  </p:stCondLst>
                                  <p:childTnLst>
                                    <p:set>
                                      <p:cBhvr>
                                        <p:cTn id="38" dur="1" fill="hold">
                                          <p:stCondLst>
                                            <p:cond delay="0"/>
                                          </p:stCondLst>
                                        </p:cTn>
                                        <p:tgtEl>
                                          <p:spTgt spid="24583"/>
                                        </p:tgtEl>
                                        <p:attrNameLst>
                                          <p:attrName>style.visibility</p:attrName>
                                        </p:attrNameLst>
                                      </p:cBhvr>
                                      <p:to>
                                        <p:strVal val="visible"/>
                                      </p:to>
                                    </p:set>
                                    <p:animEffect transition="in" filter="dissolve">
                                      <p:cBhvr>
                                        <p:cTn id="39" dur="500"/>
                                        <p:tgtEl>
                                          <p:spTgt spid="24583"/>
                                        </p:tgtEl>
                                      </p:cBhvr>
                                    </p:animEffect>
                                  </p:childTnLst>
                                </p:cTn>
                              </p:par>
                              <p:par>
                                <p:cTn id="40" presetID="9" presetClass="entr" presetSubtype="0" fill="hold" nodeType="withEffect">
                                  <p:stCondLst>
                                    <p:cond delay="0"/>
                                  </p:stCondLst>
                                  <p:childTnLst>
                                    <p:set>
                                      <p:cBhvr>
                                        <p:cTn id="41" dur="1" fill="hold">
                                          <p:stCondLst>
                                            <p:cond delay="0"/>
                                          </p:stCondLst>
                                        </p:cTn>
                                        <p:tgtEl>
                                          <p:spTgt spid="24585"/>
                                        </p:tgtEl>
                                        <p:attrNameLst>
                                          <p:attrName>style.visibility</p:attrName>
                                        </p:attrNameLst>
                                      </p:cBhvr>
                                      <p:to>
                                        <p:strVal val="visible"/>
                                      </p:to>
                                    </p:set>
                                    <p:animEffect transition="in" filter="dissolve">
                                      <p:cBhvr>
                                        <p:cTn id="42" dur="500"/>
                                        <p:tgtEl>
                                          <p:spTgt spid="24585"/>
                                        </p:tgtEl>
                                      </p:cBhvr>
                                    </p:animEffect>
                                  </p:childTnLst>
                                </p:cTn>
                              </p:par>
                              <p:par>
                                <p:cTn id="43" presetID="9" presetClass="entr" presetSubtype="0" fill="hold" nodeType="withEffect">
                                  <p:stCondLst>
                                    <p:cond delay="0"/>
                                  </p:stCondLst>
                                  <p:childTnLst>
                                    <p:set>
                                      <p:cBhvr>
                                        <p:cTn id="44" dur="1" fill="hold">
                                          <p:stCondLst>
                                            <p:cond delay="0"/>
                                          </p:stCondLst>
                                        </p:cTn>
                                        <p:tgtEl>
                                          <p:spTgt spid="24589"/>
                                        </p:tgtEl>
                                        <p:attrNameLst>
                                          <p:attrName>style.visibility</p:attrName>
                                        </p:attrNameLst>
                                      </p:cBhvr>
                                      <p:to>
                                        <p:strVal val="visible"/>
                                      </p:to>
                                    </p:set>
                                    <p:animEffect transition="in" filter="dissolve">
                                      <p:cBhvr>
                                        <p:cTn id="45" dur="500"/>
                                        <p:tgtEl>
                                          <p:spTgt spid="245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p:bldP spid="2458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288925" y="268288"/>
            <a:ext cx="3438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An introduction…………</a:t>
            </a:r>
          </a:p>
        </p:txBody>
      </p:sp>
      <p:graphicFrame>
        <p:nvGraphicFramePr>
          <p:cNvPr id="4099" name="Object 3"/>
          <p:cNvGraphicFramePr>
            <a:graphicFrameLocks noChangeAspect="1"/>
          </p:cNvGraphicFramePr>
          <p:nvPr/>
        </p:nvGraphicFramePr>
        <p:xfrm>
          <a:off x="914400" y="1158875"/>
          <a:ext cx="1828800" cy="1727200"/>
        </p:xfrm>
        <a:graphic>
          <a:graphicData uri="http://schemas.openxmlformats.org/presentationml/2006/ole">
            <mc:AlternateContent xmlns:mc="http://schemas.openxmlformats.org/markup-compatibility/2006">
              <mc:Choice xmlns:v="urn:schemas-microsoft-com:vml" Requires="v">
                <p:oleObj spid="_x0000_s4098" name="Equation" r:id="rId3" imgW="1828800" imgH="1727200" progId="Equation.DSMT4">
                  <p:embed/>
                </p:oleObj>
              </mc:Choice>
              <mc:Fallback>
                <p:oleObj name="Equation" r:id="rId3" imgW="1828800" imgH="17272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1158875"/>
                        <a:ext cx="1828800" cy="172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00" name="Text Box 4"/>
          <p:cNvSpPr txBox="1">
            <a:spLocks noChangeArrowheads="1"/>
          </p:cNvSpPr>
          <p:nvPr/>
        </p:nvSpPr>
        <p:spPr bwMode="auto">
          <a:xfrm>
            <a:off x="288925" y="2951163"/>
            <a:ext cx="33861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b="1">
                <a:solidFill>
                  <a:schemeClr val="accent2"/>
                </a:solidFill>
              </a:rPr>
              <a:t>Arithmetic Sequences</a:t>
            </a:r>
          </a:p>
        </p:txBody>
      </p:sp>
      <p:sp>
        <p:nvSpPr>
          <p:cNvPr id="4101" name="Text Box 5"/>
          <p:cNvSpPr txBox="1">
            <a:spLocks noChangeArrowheads="1"/>
          </p:cNvSpPr>
          <p:nvPr/>
        </p:nvSpPr>
        <p:spPr bwMode="auto">
          <a:xfrm>
            <a:off x="685800" y="3444875"/>
            <a:ext cx="255428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altLang="en-US" sz="2400" b="1">
                <a:solidFill>
                  <a:schemeClr val="accent2"/>
                </a:solidFill>
              </a:rPr>
              <a:t>ADD</a:t>
            </a:r>
          </a:p>
          <a:p>
            <a:pPr algn="ctr" eaLnBrk="1" hangingPunct="1"/>
            <a:r>
              <a:rPr lang="en-US" altLang="en-US" sz="2400" b="1">
                <a:solidFill>
                  <a:schemeClr val="accent2"/>
                </a:solidFill>
              </a:rPr>
              <a:t>To get next term</a:t>
            </a:r>
          </a:p>
        </p:txBody>
      </p:sp>
      <p:graphicFrame>
        <p:nvGraphicFramePr>
          <p:cNvPr id="4102" name="Object 6"/>
          <p:cNvGraphicFramePr>
            <a:graphicFrameLocks noChangeAspect="1"/>
          </p:cNvGraphicFramePr>
          <p:nvPr/>
        </p:nvGraphicFramePr>
        <p:xfrm>
          <a:off x="5181600" y="1168400"/>
          <a:ext cx="2184400" cy="1727200"/>
        </p:xfrm>
        <a:graphic>
          <a:graphicData uri="http://schemas.openxmlformats.org/presentationml/2006/ole">
            <mc:AlternateContent xmlns:mc="http://schemas.openxmlformats.org/markup-compatibility/2006">
              <mc:Choice xmlns:v="urn:schemas-microsoft-com:vml" Requires="v">
                <p:oleObj spid="_x0000_s4099" name="Equation" r:id="rId5" imgW="2184400" imgH="1727200" progId="Equation.DSMT4">
                  <p:embed/>
                </p:oleObj>
              </mc:Choice>
              <mc:Fallback>
                <p:oleObj name="Equation" r:id="rId5" imgW="2184400" imgH="17272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81600" y="1168400"/>
                        <a:ext cx="2184400" cy="172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03" name="Text Box 7"/>
          <p:cNvSpPr txBox="1">
            <a:spLocks noChangeArrowheads="1"/>
          </p:cNvSpPr>
          <p:nvPr/>
        </p:nvSpPr>
        <p:spPr bwMode="auto">
          <a:xfrm>
            <a:off x="4495800" y="2951163"/>
            <a:ext cx="33861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b="1">
                <a:solidFill>
                  <a:srgbClr val="006600"/>
                </a:solidFill>
              </a:rPr>
              <a:t>Geometric Sequences</a:t>
            </a:r>
          </a:p>
        </p:txBody>
      </p:sp>
      <p:sp>
        <p:nvSpPr>
          <p:cNvPr id="4104" name="Text Box 8"/>
          <p:cNvSpPr txBox="1">
            <a:spLocks noChangeArrowheads="1"/>
          </p:cNvSpPr>
          <p:nvPr/>
        </p:nvSpPr>
        <p:spPr bwMode="auto">
          <a:xfrm>
            <a:off x="4892675" y="3444875"/>
            <a:ext cx="255428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altLang="en-US" sz="2400" b="1">
                <a:solidFill>
                  <a:srgbClr val="006600"/>
                </a:solidFill>
              </a:rPr>
              <a:t>MULTIPLY</a:t>
            </a:r>
          </a:p>
          <a:p>
            <a:pPr algn="ctr" eaLnBrk="1" hangingPunct="1"/>
            <a:r>
              <a:rPr lang="en-US" altLang="en-US" sz="2400" b="1">
                <a:solidFill>
                  <a:srgbClr val="006600"/>
                </a:solidFill>
              </a:rPr>
              <a:t>To get next term</a:t>
            </a:r>
          </a:p>
        </p:txBody>
      </p:sp>
      <p:grpSp>
        <p:nvGrpSpPr>
          <p:cNvPr id="2" name="Group 9"/>
          <p:cNvGrpSpPr>
            <a:grpSpLocks/>
          </p:cNvGrpSpPr>
          <p:nvPr/>
        </p:nvGrpSpPr>
        <p:grpSpPr bwMode="auto">
          <a:xfrm>
            <a:off x="755650" y="1165225"/>
            <a:ext cx="3282950" cy="4408488"/>
            <a:chOff x="476" y="734"/>
            <a:chExt cx="2068" cy="2777"/>
          </a:xfrm>
        </p:grpSpPr>
        <p:sp>
          <p:nvSpPr>
            <p:cNvPr id="29710" name="Text Box 10"/>
            <p:cNvSpPr txBox="1">
              <a:spLocks noChangeArrowheads="1"/>
            </p:cNvSpPr>
            <p:nvPr/>
          </p:nvSpPr>
          <p:spPr bwMode="auto">
            <a:xfrm>
              <a:off x="476" y="2911"/>
              <a:ext cx="156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660066"/>
                  </a:solidFill>
                </a:rPr>
                <a:t>Arithmetic Series</a:t>
              </a:r>
            </a:p>
          </p:txBody>
        </p:sp>
        <p:sp>
          <p:nvSpPr>
            <p:cNvPr id="29711" name="Text Box 11"/>
            <p:cNvSpPr txBox="1">
              <a:spLocks noChangeArrowheads="1"/>
            </p:cNvSpPr>
            <p:nvPr/>
          </p:nvSpPr>
          <p:spPr bwMode="auto">
            <a:xfrm>
              <a:off x="560" y="3223"/>
              <a:ext cx="132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660066"/>
                  </a:solidFill>
                </a:rPr>
                <a:t>Sum of Terms</a:t>
              </a:r>
            </a:p>
          </p:txBody>
        </p:sp>
        <p:graphicFrame>
          <p:nvGraphicFramePr>
            <p:cNvPr id="29712" name="Object 12"/>
            <p:cNvGraphicFramePr>
              <a:graphicFrameLocks noChangeAspect="1"/>
            </p:cNvGraphicFramePr>
            <p:nvPr/>
          </p:nvGraphicFramePr>
          <p:xfrm>
            <a:off x="2016" y="734"/>
            <a:ext cx="528" cy="1040"/>
          </p:xfrm>
          <a:graphic>
            <a:graphicData uri="http://schemas.openxmlformats.org/presentationml/2006/ole">
              <mc:AlternateContent xmlns:mc="http://schemas.openxmlformats.org/markup-compatibility/2006">
                <mc:Choice xmlns:v="urn:schemas-microsoft-com:vml" Requires="v">
                  <p:oleObj spid="_x0000_s4100" name="Equation" r:id="rId7" imgW="838200" imgH="1651000" progId="Equation.DSMT4">
                    <p:embed/>
                  </p:oleObj>
                </mc:Choice>
                <mc:Fallback>
                  <p:oleObj name="Equation" r:id="rId7" imgW="838200" imgH="16510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16" y="734"/>
                          <a:ext cx="528" cy="1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nvGrpSpPr>
          <p:cNvPr id="3" name="Group 13"/>
          <p:cNvGrpSpPr>
            <a:grpSpLocks/>
          </p:cNvGrpSpPr>
          <p:nvPr/>
        </p:nvGrpSpPr>
        <p:grpSpPr bwMode="auto">
          <a:xfrm>
            <a:off x="5099050" y="1174750"/>
            <a:ext cx="3302000" cy="4408488"/>
            <a:chOff x="3212" y="740"/>
            <a:chExt cx="2080" cy="2777"/>
          </a:xfrm>
        </p:grpSpPr>
        <p:sp>
          <p:nvSpPr>
            <p:cNvPr id="29707" name="Text Box 14"/>
            <p:cNvSpPr txBox="1">
              <a:spLocks noChangeArrowheads="1"/>
            </p:cNvSpPr>
            <p:nvPr/>
          </p:nvSpPr>
          <p:spPr bwMode="auto">
            <a:xfrm>
              <a:off x="3212" y="2917"/>
              <a:ext cx="160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Geometric Series</a:t>
              </a:r>
            </a:p>
          </p:txBody>
        </p:sp>
        <p:sp>
          <p:nvSpPr>
            <p:cNvPr id="29708" name="Text Box 15"/>
            <p:cNvSpPr txBox="1">
              <a:spLocks noChangeArrowheads="1"/>
            </p:cNvSpPr>
            <p:nvPr/>
          </p:nvSpPr>
          <p:spPr bwMode="auto">
            <a:xfrm>
              <a:off x="3296" y="3229"/>
              <a:ext cx="132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Sum of Terms</a:t>
              </a:r>
            </a:p>
          </p:txBody>
        </p:sp>
        <p:graphicFrame>
          <p:nvGraphicFramePr>
            <p:cNvPr id="29709" name="Object 16"/>
            <p:cNvGraphicFramePr>
              <a:graphicFrameLocks noChangeAspect="1"/>
            </p:cNvGraphicFramePr>
            <p:nvPr/>
          </p:nvGraphicFramePr>
          <p:xfrm>
            <a:off x="4740" y="740"/>
            <a:ext cx="552" cy="1040"/>
          </p:xfrm>
          <a:graphic>
            <a:graphicData uri="http://schemas.openxmlformats.org/presentationml/2006/ole">
              <mc:AlternateContent xmlns:mc="http://schemas.openxmlformats.org/markup-compatibility/2006">
                <mc:Choice xmlns:v="urn:schemas-microsoft-com:vml" Requires="v">
                  <p:oleObj spid="_x0000_s4101" name="Equation" r:id="rId9" imgW="876300" imgH="1651000" progId="Equation.DSMT4">
                    <p:embed/>
                  </p:oleObj>
                </mc:Choice>
                <mc:Fallback>
                  <p:oleObj name="Equation" r:id="rId9" imgW="876300" imgH="16510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40" y="740"/>
                          <a:ext cx="552" cy="1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Tree>
    <p:extLst>
      <p:ext uri="{BB962C8B-B14F-4D97-AF65-F5344CB8AC3E}">
        <p14:creationId xmlns:p14="http://schemas.microsoft.com/office/powerpoint/2010/main" val="7198749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099"/>
                                        </p:tgtEl>
                                        <p:attrNameLst>
                                          <p:attrName>style.visibility</p:attrName>
                                        </p:attrNameLst>
                                      </p:cBhvr>
                                      <p:to>
                                        <p:strVal val="visible"/>
                                      </p:to>
                                    </p:set>
                                    <p:anim calcmode="lin" valueType="num">
                                      <p:cBhvr additive="base">
                                        <p:cTn id="7" dur="500" fill="hold"/>
                                        <p:tgtEl>
                                          <p:spTgt spid="4099"/>
                                        </p:tgtEl>
                                        <p:attrNameLst>
                                          <p:attrName>ppt_x</p:attrName>
                                        </p:attrNameLst>
                                      </p:cBhvr>
                                      <p:tavLst>
                                        <p:tav tm="0">
                                          <p:val>
                                            <p:strVal val="0-#ppt_w/2"/>
                                          </p:val>
                                        </p:tav>
                                        <p:tav tm="100000">
                                          <p:val>
                                            <p:strVal val="#ppt_x"/>
                                          </p:val>
                                        </p:tav>
                                      </p:tavLst>
                                    </p:anim>
                                    <p:anim calcmode="lin" valueType="num">
                                      <p:cBhvr additive="base">
                                        <p:cTn id="8" dur="500" fill="hold"/>
                                        <p:tgtEl>
                                          <p:spTgt spid="409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100"/>
                                        </p:tgtEl>
                                        <p:attrNameLst>
                                          <p:attrName>style.visibility</p:attrName>
                                        </p:attrNameLst>
                                      </p:cBhvr>
                                      <p:to>
                                        <p:strVal val="visible"/>
                                      </p:to>
                                    </p:set>
                                    <p:anim calcmode="lin" valueType="num">
                                      <p:cBhvr additive="base">
                                        <p:cTn id="13" dur="500" fill="hold"/>
                                        <p:tgtEl>
                                          <p:spTgt spid="4100"/>
                                        </p:tgtEl>
                                        <p:attrNameLst>
                                          <p:attrName>ppt_x</p:attrName>
                                        </p:attrNameLst>
                                      </p:cBhvr>
                                      <p:tavLst>
                                        <p:tav tm="0">
                                          <p:val>
                                            <p:strVal val="0-#ppt_w/2"/>
                                          </p:val>
                                        </p:tav>
                                        <p:tav tm="100000">
                                          <p:val>
                                            <p:strVal val="#ppt_x"/>
                                          </p:val>
                                        </p:tav>
                                      </p:tavLst>
                                    </p:anim>
                                    <p:anim calcmode="lin" valueType="num">
                                      <p:cBhvr additive="base">
                                        <p:cTn id="14" dur="500" fill="hold"/>
                                        <p:tgtEl>
                                          <p:spTgt spid="410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101"/>
                                        </p:tgtEl>
                                        <p:attrNameLst>
                                          <p:attrName>style.visibility</p:attrName>
                                        </p:attrNameLst>
                                      </p:cBhvr>
                                      <p:to>
                                        <p:strVal val="visible"/>
                                      </p:to>
                                    </p:set>
                                    <p:anim calcmode="lin" valueType="num">
                                      <p:cBhvr additive="base">
                                        <p:cTn id="19" dur="500" fill="hold"/>
                                        <p:tgtEl>
                                          <p:spTgt spid="4101"/>
                                        </p:tgtEl>
                                        <p:attrNameLst>
                                          <p:attrName>ppt_x</p:attrName>
                                        </p:attrNameLst>
                                      </p:cBhvr>
                                      <p:tavLst>
                                        <p:tav tm="0">
                                          <p:val>
                                            <p:strVal val="0-#ppt_w/2"/>
                                          </p:val>
                                        </p:tav>
                                        <p:tav tm="100000">
                                          <p:val>
                                            <p:strVal val="#ppt_x"/>
                                          </p:val>
                                        </p:tav>
                                      </p:tavLst>
                                    </p:anim>
                                    <p:anim calcmode="lin" valueType="num">
                                      <p:cBhvr additive="base">
                                        <p:cTn id="20" dur="500" fill="hold"/>
                                        <p:tgtEl>
                                          <p:spTgt spid="4101"/>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4102"/>
                                        </p:tgtEl>
                                        <p:attrNameLst>
                                          <p:attrName>style.visibility</p:attrName>
                                        </p:attrNameLst>
                                      </p:cBhvr>
                                      <p:to>
                                        <p:strVal val="visible"/>
                                      </p:to>
                                    </p:set>
                                    <p:anim calcmode="lin" valueType="num">
                                      <p:cBhvr additive="base">
                                        <p:cTn id="25" dur="500" fill="hold"/>
                                        <p:tgtEl>
                                          <p:spTgt spid="4102"/>
                                        </p:tgtEl>
                                        <p:attrNameLst>
                                          <p:attrName>ppt_x</p:attrName>
                                        </p:attrNameLst>
                                      </p:cBhvr>
                                      <p:tavLst>
                                        <p:tav tm="0">
                                          <p:val>
                                            <p:strVal val="0-#ppt_w/2"/>
                                          </p:val>
                                        </p:tav>
                                        <p:tav tm="100000">
                                          <p:val>
                                            <p:strVal val="#ppt_x"/>
                                          </p:val>
                                        </p:tav>
                                      </p:tavLst>
                                    </p:anim>
                                    <p:anim calcmode="lin" valueType="num">
                                      <p:cBhvr additive="base">
                                        <p:cTn id="26" dur="500" fill="hold"/>
                                        <p:tgtEl>
                                          <p:spTgt spid="4102"/>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103"/>
                                        </p:tgtEl>
                                        <p:attrNameLst>
                                          <p:attrName>style.visibility</p:attrName>
                                        </p:attrNameLst>
                                      </p:cBhvr>
                                      <p:to>
                                        <p:strVal val="visible"/>
                                      </p:to>
                                    </p:set>
                                    <p:anim calcmode="lin" valueType="num">
                                      <p:cBhvr additive="base">
                                        <p:cTn id="31" dur="500" fill="hold"/>
                                        <p:tgtEl>
                                          <p:spTgt spid="4103"/>
                                        </p:tgtEl>
                                        <p:attrNameLst>
                                          <p:attrName>ppt_x</p:attrName>
                                        </p:attrNameLst>
                                      </p:cBhvr>
                                      <p:tavLst>
                                        <p:tav tm="0">
                                          <p:val>
                                            <p:strVal val="0-#ppt_w/2"/>
                                          </p:val>
                                        </p:tav>
                                        <p:tav tm="100000">
                                          <p:val>
                                            <p:strVal val="#ppt_x"/>
                                          </p:val>
                                        </p:tav>
                                      </p:tavLst>
                                    </p:anim>
                                    <p:anim calcmode="lin" valueType="num">
                                      <p:cBhvr additive="base">
                                        <p:cTn id="32" dur="500" fill="hold"/>
                                        <p:tgtEl>
                                          <p:spTgt spid="4103"/>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104"/>
                                        </p:tgtEl>
                                        <p:attrNameLst>
                                          <p:attrName>style.visibility</p:attrName>
                                        </p:attrNameLst>
                                      </p:cBhvr>
                                      <p:to>
                                        <p:strVal val="visible"/>
                                      </p:to>
                                    </p:set>
                                    <p:anim calcmode="lin" valueType="num">
                                      <p:cBhvr additive="base">
                                        <p:cTn id="37" dur="500" fill="hold"/>
                                        <p:tgtEl>
                                          <p:spTgt spid="4104"/>
                                        </p:tgtEl>
                                        <p:attrNameLst>
                                          <p:attrName>ppt_x</p:attrName>
                                        </p:attrNameLst>
                                      </p:cBhvr>
                                      <p:tavLst>
                                        <p:tav tm="0">
                                          <p:val>
                                            <p:strVal val="0-#ppt_w/2"/>
                                          </p:val>
                                        </p:tav>
                                        <p:tav tm="100000">
                                          <p:val>
                                            <p:strVal val="#ppt_x"/>
                                          </p:val>
                                        </p:tav>
                                      </p:tavLst>
                                    </p:anim>
                                    <p:anim calcmode="lin" valueType="num">
                                      <p:cBhvr additive="base">
                                        <p:cTn id="38" dur="500" fill="hold"/>
                                        <p:tgtEl>
                                          <p:spTgt spid="4104"/>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2"/>
                                        </p:tgtEl>
                                        <p:attrNameLst>
                                          <p:attrName>style.visibility</p:attrName>
                                        </p:attrNameLst>
                                      </p:cBhvr>
                                      <p:to>
                                        <p:strVal val="visible"/>
                                      </p:to>
                                    </p:set>
                                    <p:anim calcmode="lin" valueType="num">
                                      <p:cBhvr additive="base">
                                        <p:cTn id="43" dur="500" fill="hold"/>
                                        <p:tgtEl>
                                          <p:spTgt spid="2"/>
                                        </p:tgtEl>
                                        <p:attrNameLst>
                                          <p:attrName>ppt_x</p:attrName>
                                        </p:attrNameLst>
                                      </p:cBhvr>
                                      <p:tavLst>
                                        <p:tav tm="0">
                                          <p:val>
                                            <p:strVal val="0-#ppt_w/2"/>
                                          </p:val>
                                        </p:tav>
                                        <p:tav tm="100000">
                                          <p:val>
                                            <p:strVal val="#ppt_x"/>
                                          </p:val>
                                        </p:tav>
                                      </p:tavLst>
                                    </p:anim>
                                    <p:anim calcmode="lin" valueType="num">
                                      <p:cBhvr additive="base">
                                        <p:cTn id="4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0-#ppt_w/2"/>
                                          </p:val>
                                        </p:tav>
                                        <p:tav tm="100000">
                                          <p:val>
                                            <p:strVal val="#ppt_x"/>
                                          </p:val>
                                        </p:tav>
                                      </p:tavLst>
                                    </p:anim>
                                    <p:anim calcmode="lin" valueType="num">
                                      <p:cBhvr additive="base">
                                        <p:cTn id="50"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utoUpdateAnimBg="0"/>
      <p:bldP spid="4101" grpId="0" autoUpdateAnimBg="0"/>
      <p:bldP spid="4103" grpId="0" autoUpdateAnimBg="0"/>
      <p:bldP spid="410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336550" y="520700"/>
            <a:ext cx="5414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Find the next four terms of –9, -2, 5, …</a:t>
            </a:r>
          </a:p>
        </p:txBody>
      </p:sp>
      <p:sp>
        <p:nvSpPr>
          <p:cNvPr id="5123" name="Text Box 3"/>
          <p:cNvSpPr txBox="1">
            <a:spLocks noChangeArrowheads="1"/>
          </p:cNvSpPr>
          <p:nvPr/>
        </p:nvSpPr>
        <p:spPr bwMode="auto">
          <a:xfrm>
            <a:off x="831850" y="944563"/>
            <a:ext cx="2998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Arithmetic Sequence</a:t>
            </a:r>
          </a:p>
        </p:txBody>
      </p:sp>
      <p:graphicFrame>
        <p:nvGraphicFramePr>
          <p:cNvPr id="5124" name="Object 4"/>
          <p:cNvGraphicFramePr>
            <a:graphicFrameLocks noChangeAspect="1"/>
          </p:cNvGraphicFramePr>
          <p:nvPr/>
        </p:nvGraphicFramePr>
        <p:xfrm>
          <a:off x="1054100" y="1539875"/>
          <a:ext cx="2616200" cy="292100"/>
        </p:xfrm>
        <a:graphic>
          <a:graphicData uri="http://schemas.openxmlformats.org/presentationml/2006/ole">
            <mc:AlternateContent xmlns:mc="http://schemas.openxmlformats.org/markup-compatibility/2006">
              <mc:Choice xmlns:v="urn:schemas-microsoft-com:vml" Requires="v">
                <p:oleObj spid="_x0000_s5122" name="Equation" r:id="rId3" imgW="2616200" imgH="292100" progId="Equation.DSMT4">
                  <p:embed/>
                </p:oleObj>
              </mc:Choice>
              <mc:Fallback>
                <p:oleObj name="Equation" r:id="rId3" imgW="2616200" imgH="2921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4100" y="1539875"/>
                        <a:ext cx="2616200" cy="29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25" name="Text Box 5"/>
          <p:cNvSpPr txBox="1">
            <a:spLocks noChangeArrowheads="1"/>
          </p:cNvSpPr>
          <p:nvPr/>
        </p:nvSpPr>
        <p:spPr bwMode="auto">
          <a:xfrm>
            <a:off x="879475" y="1963738"/>
            <a:ext cx="61991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660066"/>
                </a:solidFill>
              </a:rPr>
              <a:t>7 is referred to as the common difference (d)</a:t>
            </a:r>
          </a:p>
        </p:txBody>
      </p:sp>
      <p:sp>
        <p:nvSpPr>
          <p:cNvPr id="5126" name="Text Box 6"/>
          <p:cNvSpPr txBox="1">
            <a:spLocks noChangeArrowheads="1"/>
          </p:cNvSpPr>
          <p:nvPr/>
        </p:nvSpPr>
        <p:spPr bwMode="auto">
          <a:xfrm>
            <a:off x="860425" y="2439988"/>
            <a:ext cx="7740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Common Difference (d) – what we ADD to get next term</a:t>
            </a:r>
          </a:p>
        </p:txBody>
      </p:sp>
      <p:sp>
        <p:nvSpPr>
          <p:cNvPr id="5127" name="Text Box 7"/>
          <p:cNvSpPr txBox="1">
            <a:spLocks noChangeArrowheads="1"/>
          </p:cNvSpPr>
          <p:nvPr/>
        </p:nvSpPr>
        <p:spPr bwMode="auto">
          <a:xfrm>
            <a:off x="879475" y="3230563"/>
            <a:ext cx="4740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Next four terms……</a:t>
            </a:r>
            <a:r>
              <a:rPr lang="en-US" altLang="en-US" sz="2400">
                <a:solidFill>
                  <a:schemeClr val="accent2"/>
                </a:solidFill>
              </a:rPr>
              <a:t>12, 19, 26, 33</a:t>
            </a:r>
          </a:p>
        </p:txBody>
      </p:sp>
    </p:spTree>
    <p:extLst>
      <p:ext uri="{BB962C8B-B14F-4D97-AF65-F5344CB8AC3E}">
        <p14:creationId xmlns:p14="http://schemas.microsoft.com/office/powerpoint/2010/main" val="3919237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anim calcmode="lin" valueType="num">
                                      <p:cBhvr additive="base">
                                        <p:cTn id="7" dur="500" fill="hold"/>
                                        <p:tgtEl>
                                          <p:spTgt spid="5123"/>
                                        </p:tgtEl>
                                        <p:attrNameLst>
                                          <p:attrName>ppt_x</p:attrName>
                                        </p:attrNameLst>
                                      </p:cBhvr>
                                      <p:tavLst>
                                        <p:tav tm="0">
                                          <p:val>
                                            <p:strVal val="0-#ppt_w/2"/>
                                          </p:val>
                                        </p:tav>
                                        <p:tav tm="100000">
                                          <p:val>
                                            <p:strVal val="#ppt_x"/>
                                          </p:val>
                                        </p:tav>
                                      </p:tavLst>
                                    </p:anim>
                                    <p:anim calcmode="lin" valueType="num">
                                      <p:cBhvr additive="base">
                                        <p:cTn id="8" dur="500" fill="hold"/>
                                        <p:tgtEl>
                                          <p:spTgt spid="512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5124"/>
                                        </p:tgtEl>
                                        <p:attrNameLst>
                                          <p:attrName>style.visibility</p:attrName>
                                        </p:attrNameLst>
                                      </p:cBhvr>
                                      <p:to>
                                        <p:strVal val="visible"/>
                                      </p:to>
                                    </p:set>
                                    <p:anim calcmode="lin" valueType="num">
                                      <p:cBhvr additive="base">
                                        <p:cTn id="13" dur="500" fill="hold"/>
                                        <p:tgtEl>
                                          <p:spTgt spid="5124"/>
                                        </p:tgtEl>
                                        <p:attrNameLst>
                                          <p:attrName>ppt_x</p:attrName>
                                        </p:attrNameLst>
                                      </p:cBhvr>
                                      <p:tavLst>
                                        <p:tav tm="0">
                                          <p:val>
                                            <p:strVal val="0-#ppt_w/2"/>
                                          </p:val>
                                        </p:tav>
                                        <p:tav tm="100000">
                                          <p:val>
                                            <p:strVal val="#ppt_x"/>
                                          </p:val>
                                        </p:tav>
                                      </p:tavLst>
                                    </p:anim>
                                    <p:anim calcmode="lin" valueType="num">
                                      <p:cBhvr additive="base">
                                        <p:cTn id="14" dur="500" fill="hold"/>
                                        <p:tgtEl>
                                          <p:spTgt spid="512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5"/>
                                        </p:tgtEl>
                                        <p:attrNameLst>
                                          <p:attrName>style.visibility</p:attrName>
                                        </p:attrNameLst>
                                      </p:cBhvr>
                                      <p:to>
                                        <p:strVal val="visible"/>
                                      </p:to>
                                    </p:set>
                                    <p:anim calcmode="lin" valueType="num">
                                      <p:cBhvr additive="base">
                                        <p:cTn id="19" dur="500" fill="hold"/>
                                        <p:tgtEl>
                                          <p:spTgt spid="5125"/>
                                        </p:tgtEl>
                                        <p:attrNameLst>
                                          <p:attrName>ppt_x</p:attrName>
                                        </p:attrNameLst>
                                      </p:cBhvr>
                                      <p:tavLst>
                                        <p:tav tm="0">
                                          <p:val>
                                            <p:strVal val="0-#ppt_w/2"/>
                                          </p:val>
                                        </p:tav>
                                        <p:tav tm="100000">
                                          <p:val>
                                            <p:strVal val="#ppt_x"/>
                                          </p:val>
                                        </p:tav>
                                      </p:tavLst>
                                    </p:anim>
                                    <p:anim calcmode="lin" valueType="num">
                                      <p:cBhvr additive="base">
                                        <p:cTn id="20" dur="500" fill="hold"/>
                                        <p:tgtEl>
                                          <p:spTgt spid="5125"/>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26"/>
                                        </p:tgtEl>
                                        <p:attrNameLst>
                                          <p:attrName>style.visibility</p:attrName>
                                        </p:attrNameLst>
                                      </p:cBhvr>
                                      <p:to>
                                        <p:strVal val="visible"/>
                                      </p:to>
                                    </p:set>
                                    <p:anim calcmode="lin" valueType="num">
                                      <p:cBhvr additive="base">
                                        <p:cTn id="25" dur="500" fill="hold"/>
                                        <p:tgtEl>
                                          <p:spTgt spid="5126"/>
                                        </p:tgtEl>
                                        <p:attrNameLst>
                                          <p:attrName>ppt_x</p:attrName>
                                        </p:attrNameLst>
                                      </p:cBhvr>
                                      <p:tavLst>
                                        <p:tav tm="0">
                                          <p:val>
                                            <p:strVal val="0-#ppt_w/2"/>
                                          </p:val>
                                        </p:tav>
                                        <p:tav tm="100000">
                                          <p:val>
                                            <p:strVal val="#ppt_x"/>
                                          </p:val>
                                        </p:tav>
                                      </p:tavLst>
                                    </p:anim>
                                    <p:anim calcmode="lin" valueType="num">
                                      <p:cBhvr additive="base">
                                        <p:cTn id="26" dur="500" fill="hold"/>
                                        <p:tgtEl>
                                          <p:spTgt spid="5126"/>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127"/>
                                        </p:tgtEl>
                                        <p:attrNameLst>
                                          <p:attrName>style.visibility</p:attrName>
                                        </p:attrNameLst>
                                      </p:cBhvr>
                                      <p:to>
                                        <p:strVal val="visible"/>
                                      </p:to>
                                    </p:set>
                                    <p:anim calcmode="lin" valueType="num">
                                      <p:cBhvr additive="base">
                                        <p:cTn id="31" dur="500" fill="hold"/>
                                        <p:tgtEl>
                                          <p:spTgt spid="5127"/>
                                        </p:tgtEl>
                                        <p:attrNameLst>
                                          <p:attrName>ppt_x</p:attrName>
                                        </p:attrNameLst>
                                      </p:cBhvr>
                                      <p:tavLst>
                                        <p:tav tm="0">
                                          <p:val>
                                            <p:strVal val="0-#ppt_w/2"/>
                                          </p:val>
                                        </p:tav>
                                        <p:tav tm="100000">
                                          <p:val>
                                            <p:strVal val="#ppt_x"/>
                                          </p:val>
                                        </p:tav>
                                      </p:tavLst>
                                    </p:anim>
                                    <p:anim calcmode="lin" valueType="num">
                                      <p:cBhvr additive="base">
                                        <p:cTn id="32" dur="500" fill="hold"/>
                                        <p:tgtEl>
                                          <p:spTgt spid="51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autoUpdateAnimBg="0"/>
      <p:bldP spid="5125" grpId="0" autoUpdateAnimBg="0"/>
      <p:bldP spid="5126" grpId="0" autoUpdateAnimBg="0"/>
      <p:bldP spid="5127"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231775" y="439738"/>
            <a:ext cx="5313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Find the next four terms of 0, 7, 14, …</a:t>
            </a:r>
          </a:p>
        </p:txBody>
      </p:sp>
      <p:sp>
        <p:nvSpPr>
          <p:cNvPr id="6147" name="Text Box 3"/>
          <p:cNvSpPr txBox="1">
            <a:spLocks noChangeArrowheads="1"/>
          </p:cNvSpPr>
          <p:nvPr/>
        </p:nvSpPr>
        <p:spPr bwMode="auto">
          <a:xfrm>
            <a:off x="879475" y="896938"/>
            <a:ext cx="38528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Arithmetic Sequence, d = 7</a:t>
            </a:r>
          </a:p>
        </p:txBody>
      </p:sp>
      <p:sp>
        <p:nvSpPr>
          <p:cNvPr id="6148" name="Text Box 4"/>
          <p:cNvSpPr txBox="1">
            <a:spLocks noChangeArrowheads="1"/>
          </p:cNvSpPr>
          <p:nvPr/>
        </p:nvSpPr>
        <p:spPr bwMode="auto">
          <a:xfrm>
            <a:off x="927100" y="1468438"/>
            <a:ext cx="2047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chemeClr val="accent2"/>
                </a:solidFill>
              </a:rPr>
              <a:t>21, 28, 35, 42</a:t>
            </a:r>
          </a:p>
        </p:txBody>
      </p:sp>
      <p:sp>
        <p:nvSpPr>
          <p:cNvPr id="6149" name="Line 5"/>
          <p:cNvSpPr>
            <a:spLocks noChangeShapeType="1"/>
          </p:cNvSpPr>
          <p:nvPr/>
        </p:nvSpPr>
        <p:spPr bwMode="auto">
          <a:xfrm>
            <a:off x="0" y="2095500"/>
            <a:ext cx="914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 name="Text Box 6"/>
          <p:cNvSpPr txBox="1">
            <a:spLocks noChangeArrowheads="1"/>
          </p:cNvSpPr>
          <p:nvPr/>
        </p:nvSpPr>
        <p:spPr bwMode="auto">
          <a:xfrm>
            <a:off x="355600" y="2278063"/>
            <a:ext cx="54308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Find the next four terms of x, 2x, 3x, …</a:t>
            </a:r>
          </a:p>
        </p:txBody>
      </p:sp>
      <p:sp>
        <p:nvSpPr>
          <p:cNvPr id="6151" name="Text Box 7"/>
          <p:cNvSpPr txBox="1">
            <a:spLocks noChangeArrowheads="1"/>
          </p:cNvSpPr>
          <p:nvPr/>
        </p:nvSpPr>
        <p:spPr bwMode="auto">
          <a:xfrm>
            <a:off x="974725" y="2820988"/>
            <a:ext cx="383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Arithmetic Sequence, d = x</a:t>
            </a:r>
          </a:p>
        </p:txBody>
      </p:sp>
      <p:sp>
        <p:nvSpPr>
          <p:cNvPr id="6152" name="Text Box 8"/>
          <p:cNvSpPr txBox="1">
            <a:spLocks noChangeArrowheads="1"/>
          </p:cNvSpPr>
          <p:nvPr/>
        </p:nvSpPr>
        <p:spPr bwMode="auto">
          <a:xfrm>
            <a:off x="1022350" y="3421063"/>
            <a:ext cx="1978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chemeClr val="accent2"/>
                </a:solidFill>
              </a:rPr>
              <a:t>4x, 5x, 6x, 7x</a:t>
            </a:r>
          </a:p>
        </p:txBody>
      </p:sp>
      <p:sp>
        <p:nvSpPr>
          <p:cNvPr id="6153" name="Line 9"/>
          <p:cNvSpPr>
            <a:spLocks noChangeShapeType="1"/>
          </p:cNvSpPr>
          <p:nvPr/>
        </p:nvSpPr>
        <p:spPr bwMode="auto">
          <a:xfrm>
            <a:off x="0" y="4057650"/>
            <a:ext cx="914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4" name="Text Box 10"/>
          <p:cNvSpPr txBox="1">
            <a:spLocks noChangeArrowheads="1"/>
          </p:cNvSpPr>
          <p:nvPr/>
        </p:nvSpPr>
        <p:spPr bwMode="auto">
          <a:xfrm>
            <a:off x="422275" y="4087813"/>
            <a:ext cx="56340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Find the next four terms of 5k, -k, -7k, …</a:t>
            </a:r>
          </a:p>
        </p:txBody>
      </p:sp>
      <p:sp>
        <p:nvSpPr>
          <p:cNvPr id="6155" name="Text Box 11"/>
          <p:cNvSpPr txBox="1">
            <a:spLocks noChangeArrowheads="1"/>
          </p:cNvSpPr>
          <p:nvPr/>
        </p:nvSpPr>
        <p:spPr bwMode="auto">
          <a:xfrm>
            <a:off x="1031875" y="4716463"/>
            <a:ext cx="41068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Arithmetic Sequence, d = -6k</a:t>
            </a:r>
          </a:p>
        </p:txBody>
      </p:sp>
      <p:sp>
        <p:nvSpPr>
          <p:cNvPr id="6156" name="Text Box 12"/>
          <p:cNvSpPr txBox="1">
            <a:spLocks noChangeArrowheads="1"/>
          </p:cNvSpPr>
          <p:nvPr/>
        </p:nvSpPr>
        <p:spPr bwMode="auto">
          <a:xfrm>
            <a:off x="1079500" y="5316538"/>
            <a:ext cx="3063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chemeClr val="accent2"/>
                </a:solidFill>
              </a:rPr>
              <a:t>-13k, -19k, -25k, -32k</a:t>
            </a:r>
          </a:p>
        </p:txBody>
      </p:sp>
    </p:spTree>
    <p:extLst>
      <p:ext uri="{BB962C8B-B14F-4D97-AF65-F5344CB8AC3E}">
        <p14:creationId xmlns:p14="http://schemas.microsoft.com/office/powerpoint/2010/main" val="36270424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additive="base">
                                        <p:cTn id="7" dur="500" fill="hold"/>
                                        <p:tgtEl>
                                          <p:spTgt spid="6147"/>
                                        </p:tgtEl>
                                        <p:attrNameLst>
                                          <p:attrName>ppt_x</p:attrName>
                                        </p:attrNameLst>
                                      </p:cBhvr>
                                      <p:tavLst>
                                        <p:tav tm="0">
                                          <p:val>
                                            <p:strVal val="0-#ppt_w/2"/>
                                          </p:val>
                                        </p:tav>
                                        <p:tav tm="100000">
                                          <p:val>
                                            <p:strVal val="#ppt_x"/>
                                          </p:val>
                                        </p:tav>
                                      </p:tavLst>
                                    </p:anim>
                                    <p:anim calcmode="lin" valueType="num">
                                      <p:cBhvr additive="base">
                                        <p:cTn id="8" dur="500" fill="hold"/>
                                        <p:tgtEl>
                                          <p:spTgt spid="614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8"/>
                                        </p:tgtEl>
                                        <p:attrNameLst>
                                          <p:attrName>style.visibility</p:attrName>
                                        </p:attrNameLst>
                                      </p:cBhvr>
                                      <p:to>
                                        <p:strVal val="visible"/>
                                      </p:to>
                                    </p:set>
                                    <p:anim calcmode="lin" valueType="num">
                                      <p:cBhvr additive="base">
                                        <p:cTn id="13" dur="500" fill="hold"/>
                                        <p:tgtEl>
                                          <p:spTgt spid="6148"/>
                                        </p:tgtEl>
                                        <p:attrNameLst>
                                          <p:attrName>ppt_x</p:attrName>
                                        </p:attrNameLst>
                                      </p:cBhvr>
                                      <p:tavLst>
                                        <p:tav tm="0">
                                          <p:val>
                                            <p:strVal val="0-#ppt_w/2"/>
                                          </p:val>
                                        </p:tav>
                                        <p:tav tm="100000">
                                          <p:val>
                                            <p:strVal val="#ppt_x"/>
                                          </p:val>
                                        </p:tav>
                                      </p:tavLst>
                                    </p:anim>
                                    <p:anim calcmode="lin" valueType="num">
                                      <p:cBhvr additive="base">
                                        <p:cTn id="14" dur="500" fill="hold"/>
                                        <p:tgtEl>
                                          <p:spTgt spid="6148"/>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49"/>
                                        </p:tgtEl>
                                        <p:attrNameLst>
                                          <p:attrName>style.visibility</p:attrName>
                                        </p:attrNameLst>
                                      </p:cBhvr>
                                      <p:to>
                                        <p:strVal val="visible"/>
                                      </p:to>
                                    </p:set>
                                    <p:anim calcmode="lin" valueType="num">
                                      <p:cBhvr additive="base">
                                        <p:cTn id="19" dur="500" fill="hold"/>
                                        <p:tgtEl>
                                          <p:spTgt spid="6149"/>
                                        </p:tgtEl>
                                        <p:attrNameLst>
                                          <p:attrName>ppt_x</p:attrName>
                                        </p:attrNameLst>
                                      </p:cBhvr>
                                      <p:tavLst>
                                        <p:tav tm="0">
                                          <p:val>
                                            <p:strVal val="0-#ppt_w/2"/>
                                          </p:val>
                                        </p:tav>
                                        <p:tav tm="100000">
                                          <p:val>
                                            <p:strVal val="#ppt_x"/>
                                          </p:val>
                                        </p:tav>
                                      </p:tavLst>
                                    </p:anim>
                                    <p:anim calcmode="lin" valueType="num">
                                      <p:cBhvr additive="base">
                                        <p:cTn id="20" dur="500" fill="hold"/>
                                        <p:tgtEl>
                                          <p:spTgt spid="6149"/>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150"/>
                                        </p:tgtEl>
                                        <p:attrNameLst>
                                          <p:attrName>style.visibility</p:attrName>
                                        </p:attrNameLst>
                                      </p:cBhvr>
                                      <p:to>
                                        <p:strVal val="visible"/>
                                      </p:to>
                                    </p:set>
                                    <p:anim calcmode="lin" valueType="num">
                                      <p:cBhvr additive="base">
                                        <p:cTn id="25" dur="500" fill="hold"/>
                                        <p:tgtEl>
                                          <p:spTgt spid="6150"/>
                                        </p:tgtEl>
                                        <p:attrNameLst>
                                          <p:attrName>ppt_x</p:attrName>
                                        </p:attrNameLst>
                                      </p:cBhvr>
                                      <p:tavLst>
                                        <p:tav tm="0">
                                          <p:val>
                                            <p:strVal val="0-#ppt_w/2"/>
                                          </p:val>
                                        </p:tav>
                                        <p:tav tm="100000">
                                          <p:val>
                                            <p:strVal val="#ppt_x"/>
                                          </p:val>
                                        </p:tav>
                                      </p:tavLst>
                                    </p:anim>
                                    <p:anim calcmode="lin" valueType="num">
                                      <p:cBhvr additive="base">
                                        <p:cTn id="26" dur="500" fill="hold"/>
                                        <p:tgtEl>
                                          <p:spTgt spid="6150"/>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151"/>
                                        </p:tgtEl>
                                        <p:attrNameLst>
                                          <p:attrName>style.visibility</p:attrName>
                                        </p:attrNameLst>
                                      </p:cBhvr>
                                      <p:to>
                                        <p:strVal val="visible"/>
                                      </p:to>
                                    </p:set>
                                    <p:anim calcmode="lin" valueType="num">
                                      <p:cBhvr additive="base">
                                        <p:cTn id="31" dur="500" fill="hold"/>
                                        <p:tgtEl>
                                          <p:spTgt spid="6151"/>
                                        </p:tgtEl>
                                        <p:attrNameLst>
                                          <p:attrName>ppt_x</p:attrName>
                                        </p:attrNameLst>
                                      </p:cBhvr>
                                      <p:tavLst>
                                        <p:tav tm="0">
                                          <p:val>
                                            <p:strVal val="0-#ppt_w/2"/>
                                          </p:val>
                                        </p:tav>
                                        <p:tav tm="100000">
                                          <p:val>
                                            <p:strVal val="#ppt_x"/>
                                          </p:val>
                                        </p:tav>
                                      </p:tavLst>
                                    </p:anim>
                                    <p:anim calcmode="lin" valueType="num">
                                      <p:cBhvr additive="base">
                                        <p:cTn id="32" dur="500" fill="hold"/>
                                        <p:tgtEl>
                                          <p:spTgt spid="6151"/>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152"/>
                                        </p:tgtEl>
                                        <p:attrNameLst>
                                          <p:attrName>style.visibility</p:attrName>
                                        </p:attrNameLst>
                                      </p:cBhvr>
                                      <p:to>
                                        <p:strVal val="visible"/>
                                      </p:to>
                                    </p:set>
                                    <p:anim calcmode="lin" valueType="num">
                                      <p:cBhvr additive="base">
                                        <p:cTn id="37" dur="500" fill="hold"/>
                                        <p:tgtEl>
                                          <p:spTgt spid="6152"/>
                                        </p:tgtEl>
                                        <p:attrNameLst>
                                          <p:attrName>ppt_x</p:attrName>
                                        </p:attrNameLst>
                                      </p:cBhvr>
                                      <p:tavLst>
                                        <p:tav tm="0">
                                          <p:val>
                                            <p:strVal val="0-#ppt_w/2"/>
                                          </p:val>
                                        </p:tav>
                                        <p:tav tm="100000">
                                          <p:val>
                                            <p:strVal val="#ppt_x"/>
                                          </p:val>
                                        </p:tav>
                                      </p:tavLst>
                                    </p:anim>
                                    <p:anim calcmode="lin" valueType="num">
                                      <p:cBhvr additive="base">
                                        <p:cTn id="38" dur="500" fill="hold"/>
                                        <p:tgtEl>
                                          <p:spTgt spid="6152"/>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6153"/>
                                        </p:tgtEl>
                                        <p:attrNameLst>
                                          <p:attrName>style.visibility</p:attrName>
                                        </p:attrNameLst>
                                      </p:cBhvr>
                                      <p:to>
                                        <p:strVal val="visible"/>
                                      </p:to>
                                    </p:set>
                                    <p:anim calcmode="lin" valueType="num">
                                      <p:cBhvr additive="base">
                                        <p:cTn id="43" dur="500" fill="hold"/>
                                        <p:tgtEl>
                                          <p:spTgt spid="6153"/>
                                        </p:tgtEl>
                                        <p:attrNameLst>
                                          <p:attrName>ppt_x</p:attrName>
                                        </p:attrNameLst>
                                      </p:cBhvr>
                                      <p:tavLst>
                                        <p:tav tm="0">
                                          <p:val>
                                            <p:strVal val="0-#ppt_w/2"/>
                                          </p:val>
                                        </p:tav>
                                        <p:tav tm="100000">
                                          <p:val>
                                            <p:strVal val="#ppt_x"/>
                                          </p:val>
                                        </p:tav>
                                      </p:tavLst>
                                    </p:anim>
                                    <p:anim calcmode="lin" valueType="num">
                                      <p:cBhvr additive="base">
                                        <p:cTn id="44" dur="500" fill="hold"/>
                                        <p:tgtEl>
                                          <p:spTgt spid="6153"/>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6154"/>
                                        </p:tgtEl>
                                        <p:attrNameLst>
                                          <p:attrName>style.visibility</p:attrName>
                                        </p:attrNameLst>
                                      </p:cBhvr>
                                      <p:to>
                                        <p:strVal val="visible"/>
                                      </p:to>
                                    </p:set>
                                    <p:anim calcmode="lin" valueType="num">
                                      <p:cBhvr additive="base">
                                        <p:cTn id="49" dur="500" fill="hold"/>
                                        <p:tgtEl>
                                          <p:spTgt spid="6154"/>
                                        </p:tgtEl>
                                        <p:attrNameLst>
                                          <p:attrName>ppt_x</p:attrName>
                                        </p:attrNameLst>
                                      </p:cBhvr>
                                      <p:tavLst>
                                        <p:tav tm="0">
                                          <p:val>
                                            <p:strVal val="0-#ppt_w/2"/>
                                          </p:val>
                                        </p:tav>
                                        <p:tav tm="100000">
                                          <p:val>
                                            <p:strVal val="#ppt_x"/>
                                          </p:val>
                                        </p:tav>
                                      </p:tavLst>
                                    </p:anim>
                                    <p:anim calcmode="lin" valueType="num">
                                      <p:cBhvr additive="base">
                                        <p:cTn id="50" dur="500" fill="hold"/>
                                        <p:tgtEl>
                                          <p:spTgt spid="6154"/>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6155"/>
                                        </p:tgtEl>
                                        <p:attrNameLst>
                                          <p:attrName>style.visibility</p:attrName>
                                        </p:attrNameLst>
                                      </p:cBhvr>
                                      <p:to>
                                        <p:strVal val="visible"/>
                                      </p:to>
                                    </p:set>
                                    <p:anim calcmode="lin" valueType="num">
                                      <p:cBhvr additive="base">
                                        <p:cTn id="55" dur="500" fill="hold"/>
                                        <p:tgtEl>
                                          <p:spTgt spid="6155"/>
                                        </p:tgtEl>
                                        <p:attrNameLst>
                                          <p:attrName>ppt_x</p:attrName>
                                        </p:attrNameLst>
                                      </p:cBhvr>
                                      <p:tavLst>
                                        <p:tav tm="0">
                                          <p:val>
                                            <p:strVal val="0-#ppt_w/2"/>
                                          </p:val>
                                        </p:tav>
                                        <p:tav tm="100000">
                                          <p:val>
                                            <p:strVal val="#ppt_x"/>
                                          </p:val>
                                        </p:tav>
                                      </p:tavLst>
                                    </p:anim>
                                    <p:anim calcmode="lin" valueType="num">
                                      <p:cBhvr additive="base">
                                        <p:cTn id="56" dur="500" fill="hold"/>
                                        <p:tgtEl>
                                          <p:spTgt spid="6155"/>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6156"/>
                                        </p:tgtEl>
                                        <p:attrNameLst>
                                          <p:attrName>style.visibility</p:attrName>
                                        </p:attrNameLst>
                                      </p:cBhvr>
                                      <p:to>
                                        <p:strVal val="visible"/>
                                      </p:to>
                                    </p:set>
                                    <p:anim calcmode="lin" valueType="num">
                                      <p:cBhvr additive="base">
                                        <p:cTn id="61" dur="500" fill="hold"/>
                                        <p:tgtEl>
                                          <p:spTgt spid="6156"/>
                                        </p:tgtEl>
                                        <p:attrNameLst>
                                          <p:attrName>ppt_x</p:attrName>
                                        </p:attrNameLst>
                                      </p:cBhvr>
                                      <p:tavLst>
                                        <p:tav tm="0">
                                          <p:val>
                                            <p:strVal val="0-#ppt_w/2"/>
                                          </p:val>
                                        </p:tav>
                                        <p:tav tm="100000">
                                          <p:val>
                                            <p:strVal val="#ppt_x"/>
                                          </p:val>
                                        </p:tav>
                                      </p:tavLst>
                                    </p:anim>
                                    <p:anim calcmode="lin" valueType="num">
                                      <p:cBhvr additive="base">
                                        <p:cTn id="62" dur="500" fill="hold"/>
                                        <p:tgtEl>
                                          <p:spTgt spid="615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utoUpdateAnimBg="0"/>
      <p:bldP spid="6148" grpId="0" autoUpdateAnimBg="0"/>
      <p:bldP spid="6149" grpId="0" animBg="1"/>
      <p:bldP spid="6150" grpId="0" autoUpdateAnimBg="0"/>
      <p:bldP spid="6151" grpId="0" autoUpdateAnimBg="0"/>
      <p:bldP spid="6152" grpId="0" autoUpdateAnimBg="0"/>
      <p:bldP spid="6153" grpId="0" animBg="1"/>
      <p:bldP spid="6154" grpId="0" autoUpdateAnimBg="0"/>
      <p:bldP spid="6155" grpId="0" autoUpdateAnimBg="0"/>
      <p:bldP spid="6156"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1803400" y="533400"/>
            <a:ext cx="5221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Vocabulary of Sequences (Universal)</a:t>
            </a:r>
          </a:p>
        </p:txBody>
      </p:sp>
      <p:graphicFrame>
        <p:nvGraphicFramePr>
          <p:cNvPr id="7171" name="Object 3"/>
          <p:cNvGraphicFramePr>
            <a:graphicFrameLocks noChangeAspect="1"/>
          </p:cNvGraphicFramePr>
          <p:nvPr/>
        </p:nvGraphicFramePr>
        <p:xfrm>
          <a:off x="3175000" y="1003300"/>
          <a:ext cx="2032000" cy="368300"/>
        </p:xfrm>
        <a:graphic>
          <a:graphicData uri="http://schemas.openxmlformats.org/presentationml/2006/ole">
            <mc:AlternateContent xmlns:mc="http://schemas.openxmlformats.org/markup-compatibility/2006">
              <mc:Choice xmlns:v="urn:schemas-microsoft-com:vml" Requires="v">
                <p:oleObj spid="_x0000_s6146" name="Equation" r:id="rId3" imgW="2032000" imgH="368300" progId="Equation.DSMT4">
                  <p:embed/>
                </p:oleObj>
              </mc:Choice>
              <mc:Fallback>
                <p:oleObj name="Equation" r:id="rId3" imgW="2032000" imgH="3683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5000" y="1003300"/>
                        <a:ext cx="203200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2" name="Object 4"/>
          <p:cNvGraphicFramePr>
            <a:graphicFrameLocks noChangeAspect="1"/>
          </p:cNvGraphicFramePr>
          <p:nvPr/>
        </p:nvGraphicFramePr>
        <p:xfrm>
          <a:off x="3171825" y="1377950"/>
          <a:ext cx="1866900" cy="368300"/>
        </p:xfrm>
        <a:graphic>
          <a:graphicData uri="http://schemas.openxmlformats.org/presentationml/2006/ole">
            <mc:AlternateContent xmlns:mc="http://schemas.openxmlformats.org/markup-compatibility/2006">
              <mc:Choice xmlns:v="urn:schemas-microsoft-com:vml" Requires="v">
                <p:oleObj spid="_x0000_s6147" name="Equation" r:id="rId5" imgW="1866900" imgH="368300" progId="Equation.DSMT4">
                  <p:embed/>
                </p:oleObj>
              </mc:Choice>
              <mc:Fallback>
                <p:oleObj name="Equation" r:id="rId5" imgW="1866900" imgH="3683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71825" y="1377950"/>
                        <a:ext cx="186690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3" name="Object 5"/>
          <p:cNvGraphicFramePr>
            <a:graphicFrameLocks noChangeAspect="1"/>
          </p:cNvGraphicFramePr>
          <p:nvPr/>
        </p:nvGraphicFramePr>
        <p:xfrm>
          <a:off x="3143250" y="2378075"/>
          <a:ext cx="2781300" cy="368300"/>
        </p:xfrm>
        <a:graphic>
          <a:graphicData uri="http://schemas.openxmlformats.org/presentationml/2006/ole">
            <mc:AlternateContent xmlns:mc="http://schemas.openxmlformats.org/markup-compatibility/2006">
              <mc:Choice xmlns:v="urn:schemas-microsoft-com:vml" Requires="v">
                <p:oleObj spid="_x0000_s6148" name="Equation" r:id="rId7" imgW="2781300" imgH="368300" progId="Equation.DSMT4">
                  <p:embed/>
                </p:oleObj>
              </mc:Choice>
              <mc:Fallback>
                <p:oleObj name="Equation" r:id="rId7" imgW="2781300" imgH="3683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43250" y="2378075"/>
                        <a:ext cx="278130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4" name="Object 6"/>
          <p:cNvGraphicFramePr>
            <a:graphicFrameLocks noChangeAspect="1"/>
          </p:cNvGraphicFramePr>
          <p:nvPr/>
        </p:nvGraphicFramePr>
        <p:xfrm>
          <a:off x="3292475" y="1898650"/>
          <a:ext cx="2844800" cy="355600"/>
        </p:xfrm>
        <a:graphic>
          <a:graphicData uri="http://schemas.openxmlformats.org/presentationml/2006/ole">
            <mc:AlternateContent xmlns:mc="http://schemas.openxmlformats.org/markup-compatibility/2006">
              <mc:Choice xmlns:v="urn:schemas-microsoft-com:vml" Requires="v">
                <p:oleObj spid="_x0000_s6149" name="Equation" r:id="rId9" imgW="2844800" imgH="355600" progId="Equation.DSMT4">
                  <p:embed/>
                </p:oleObj>
              </mc:Choice>
              <mc:Fallback>
                <p:oleObj name="Equation" r:id="rId9" imgW="2844800" imgH="3556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92475" y="1898650"/>
                        <a:ext cx="28448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5" name="Object 7"/>
          <p:cNvGraphicFramePr>
            <a:graphicFrameLocks noChangeAspect="1"/>
          </p:cNvGraphicFramePr>
          <p:nvPr/>
        </p:nvGraphicFramePr>
        <p:xfrm>
          <a:off x="3279775" y="2879725"/>
          <a:ext cx="3213100" cy="355600"/>
        </p:xfrm>
        <a:graphic>
          <a:graphicData uri="http://schemas.openxmlformats.org/presentationml/2006/ole">
            <mc:AlternateContent xmlns:mc="http://schemas.openxmlformats.org/markup-compatibility/2006">
              <mc:Choice xmlns:v="urn:schemas-microsoft-com:vml" Requires="v">
                <p:oleObj spid="_x0000_s6150" name="Equation" r:id="rId11" imgW="3213100" imgH="355600" progId="Equation.DSMT4">
                  <p:embed/>
                </p:oleObj>
              </mc:Choice>
              <mc:Fallback>
                <p:oleObj name="Equation" r:id="rId11" imgW="3213100" imgH="3556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279775" y="2879725"/>
                        <a:ext cx="32131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6" name="Object 8"/>
          <p:cNvGraphicFramePr>
            <a:graphicFrameLocks noChangeAspect="1"/>
          </p:cNvGraphicFramePr>
          <p:nvPr/>
        </p:nvGraphicFramePr>
        <p:xfrm>
          <a:off x="523875" y="3575050"/>
          <a:ext cx="7581900" cy="1270000"/>
        </p:xfrm>
        <a:graphic>
          <a:graphicData uri="http://schemas.openxmlformats.org/presentationml/2006/ole">
            <mc:AlternateContent xmlns:mc="http://schemas.openxmlformats.org/markup-compatibility/2006">
              <mc:Choice xmlns:v="urn:schemas-microsoft-com:vml" Requires="v">
                <p:oleObj spid="_x0000_s6151" name="Equation" r:id="rId13" imgW="7581900" imgH="1270000" progId="Equation.DSMT4">
                  <p:embed/>
                </p:oleObj>
              </mc:Choice>
              <mc:Fallback>
                <p:oleObj name="Equation" r:id="rId13" imgW="7581900" imgH="12700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23875" y="3575050"/>
                        <a:ext cx="7581900" cy="127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6614240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7171"/>
                                        </p:tgtEl>
                                        <p:attrNameLst>
                                          <p:attrName>style.visibility</p:attrName>
                                        </p:attrNameLst>
                                      </p:cBhvr>
                                      <p:to>
                                        <p:strVal val="visible"/>
                                      </p:to>
                                    </p:set>
                                    <p:anim calcmode="lin" valueType="num">
                                      <p:cBhvr additive="base">
                                        <p:cTn id="7" dur="500" fill="hold"/>
                                        <p:tgtEl>
                                          <p:spTgt spid="7171"/>
                                        </p:tgtEl>
                                        <p:attrNameLst>
                                          <p:attrName>ppt_x</p:attrName>
                                        </p:attrNameLst>
                                      </p:cBhvr>
                                      <p:tavLst>
                                        <p:tav tm="0">
                                          <p:val>
                                            <p:strVal val="0-#ppt_w/2"/>
                                          </p:val>
                                        </p:tav>
                                        <p:tav tm="100000">
                                          <p:val>
                                            <p:strVal val="#ppt_x"/>
                                          </p:val>
                                        </p:tav>
                                      </p:tavLst>
                                    </p:anim>
                                    <p:anim calcmode="lin" valueType="num">
                                      <p:cBhvr additive="base">
                                        <p:cTn id="8" dur="500" fill="hold"/>
                                        <p:tgtEl>
                                          <p:spTgt spid="717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7172"/>
                                        </p:tgtEl>
                                        <p:attrNameLst>
                                          <p:attrName>style.visibility</p:attrName>
                                        </p:attrNameLst>
                                      </p:cBhvr>
                                      <p:to>
                                        <p:strVal val="visible"/>
                                      </p:to>
                                    </p:set>
                                    <p:anim calcmode="lin" valueType="num">
                                      <p:cBhvr additive="base">
                                        <p:cTn id="13" dur="500" fill="hold"/>
                                        <p:tgtEl>
                                          <p:spTgt spid="7172"/>
                                        </p:tgtEl>
                                        <p:attrNameLst>
                                          <p:attrName>ppt_x</p:attrName>
                                        </p:attrNameLst>
                                      </p:cBhvr>
                                      <p:tavLst>
                                        <p:tav tm="0">
                                          <p:val>
                                            <p:strVal val="0-#ppt_w/2"/>
                                          </p:val>
                                        </p:tav>
                                        <p:tav tm="100000">
                                          <p:val>
                                            <p:strVal val="#ppt_x"/>
                                          </p:val>
                                        </p:tav>
                                      </p:tavLst>
                                    </p:anim>
                                    <p:anim calcmode="lin" valueType="num">
                                      <p:cBhvr additive="base">
                                        <p:cTn id="14" dur="500" fill="hold"/>
                                        <p:tgtEl>
                                          <p:spTgt spid="717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7174"/>
                                        </p:tgtEl>
                                        <p:attrNameLst>
                                          <p:attrName>style.visibility</p:attrName>
                                        </p:attrNameLst>
                                      </p:cBhvr>
                                      <p:to>
                                        <p:strVal val="visible"/>
                                      </p:to>
                                    </p:set>
                                    <p:anim calcmode="lin" valueType="num">
                                      <p:cBhvr additive="base">
                                        <p:cTn id="19" dur="500" fill="hold"/>
                                        <p:tgtEl>
                                          <p:spTgt spid="7174"/>
                                        </p:tgtEl>
                                        <p:attrNameLst>
                                          <p:attrName>ppt_x</p:attrName>
                                        </p:attrNameLst>
                                      </p:cBhvr>
                                      <p:tavLst>
                                        <p:tav tm="0">
                                          <p:val>
                                            <p:strVal val="0-#ppt_w/2"/>
                                          </p:val>
                                        </p:tav>
                                        <p:tav tm="100000">
                                          <p:val>
                                            <p:strVal val="#ppt_x"/>
                                          </p:val>
                                        </p:tav>
                                      </p:tavLst>
                                    </p:anim>
                                    <p:anim calcmode="lin" valueType="num">
                                      <p:cBhvr additive="base">
                                        <p:cTn id="20" dur="500" fill="hold"/>
                                        <p:tgtEl>
                                          <p:spTgt spid="7174"/>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7173"/>
                                        </p:tgtEl>
                                        <p:attrNameLst>
                                          <p:attrName>style.visibility</p:attrName>
                                        </p:attrNameLst>
                                      </p:cBhvr>
                                      <p:to>
                                        <p:strVal val="visible"/>
                                      </p:to>
                                    </p:set>
                                    <p:anim calcmode="lin" valueType="num">
                                      <p:cBhvr additive="base">
                                        <p:cTn id="25" dur="500" fill="hold"/>
                                        <p:tgtEl>
                                          <p:spTgt spid="7173"/>
                                        </p:tgtEl>
                                        <p:attrNameLst>
                                          <p:attrName>ppt_x</p:attrName>
                                        </p:attrNameLst>
                                      </p:cBhvr>
                                      <p:tavLst>
                                        <p:tav tm="0">
                                          <p:val>
                                            <p:strVal val="0-#ppt_w/2"/>
                                          </p:val>
                                        </p:tav>
                                        <p:tav tm="100000">
                                          <p:val>
                                            <p:strVal val="#ppt_x"/>
                                          </p:val>
                                        </p:tav>
                                      </p:tavLst>
                                    </p:anim>
                                    <p:anim calcmode="lin" valueType="num">
                                      <p:cBhvr additive="base">
                                        <p:cTn id="26" dur="500" fill="hold"/>
                                        <p:tgtEl>
                                          <p:spTgt spid="7173"/>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7175"/>
                                        </p:tgtEl>
                                        <p:attrNameLst>
                                          <p:attrName>style.visibility</p:attrName>
                                        </p:attrNameLst>
                                      </p:cBhvr>
                                      <p:to>
                                        <p:strVal val="visible"/>
                                      </p:to>
                                    </p:set>
                                    <p:anim calcmode="lin" valueType="num">
                                      <p:cBhvr additive="base">
                                        <p:cTn id="31" dur="500" fill="hold"/>
                                        <p:tgtEl>
                                          <p:spTgt spid="7175"/>
                                        </p:tgtEl>
                                        <p:attrNameLst>
                                          <p:attrName>ppt_x</p:attrName>
                                        </p:attrNameLst>
                                      </p:cBhvr>
                                      <p:tavLst>
                                        <p:tav tm="0">
                                          <p:val>
                                            <p:strVal val="0-#ppt_w/2"/>
                                          </p:val>
                                        </p:tav>
                                        <p:tav tm="100000">
                                          <p:val>
                                            <p:strVal val="#ppt_x"/>
                                          </p:val>
                                        </p:tav>
                                      </p:tavLst>
                                    </p:anim>
                                    <p:anim calcmode="lin" valueType="num">
                                      <p:cBhvr additive="base">
                                        <p:cTn id="32" dur="500" fill="hold"/>
                                        <p:tgtEl>
                                          <p:spTgt spid="7175"/>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7176"/>
                                        </p:tgtEl>
                                        <p:attrNameLst>
                                          <p:attrName>style.visibility</p:attrName>
                                        </p:attrNameLst>
                                      </p:cBhvr>
                                      <p:to>
                                        <p:strVal val="visible"/>
                                      </p:to>
                                    </p:set>
                                    <p:anim calcmode="lin" valueType="num">
                                      <p:cBhvr additive="base">
                                        <p:cTn id="37" dur="500" fill="hold"/>
                                        <p:tgtEl>
                                          <p:spTgt spid="7176"/>
                                        </p:tgtEl>
                                        <p:attrNameLst>
                                          <p:attrName>ppt_x</p:attrName>
                                        </p:attrNameLst>
                                      </p:cBhvr>
                                      <p:tavLst>
                                        <p:tav tm="0">
                                          <p:val>
                                            <p:strVal val="0-#ppt_w/2"/>
                                          </p:val>
                                        </p:tav>
                                        <p:tav tm="100000">
                                          <p:val>
                                            <p:strVal val="#ppt_x"/>
                                          </p:val>
                                        </p:tav>
                                      </p:tavLst>
                                    </p:anim>
                                    <p:anim calcmode="lin" valueType="num">
                                      <p:cBhvr additive="base">
                                        <p:cTn id="38" dur="500" fill="hold"/>
                                        <p:tgtEl>
                                          <p:spTgt spid="717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222250" y="533400"/>
            <a:ext cx="4930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Given an arithmetic sequence with </a:t>
            </a:r>
          </a:p>
        </p:txBody>
      </p:sp>
      <p:graphicFrame>
        <p:nvGraphicFramePr>
          <p:cNvPr id="33795" name="Object 3"/>
          <p:cNvGraphicFramePr>
            <a:graphicFrameLocks noChangeAspect="1"/>
          </p:cNvGraphicFramePr>
          <p:nvPr/>
        </p:nvGraphicFramePr>
        <p:xfrm>
          <a:off x="5026025" y="685800"/>
          <a:ext cx="3568700" cy="381000"/>
        </p:xfrm>
        <a:graphic>
          <a:graphicData uri="http://schemas.openxmlformats.org/presentationml/2006/ole">
            <mc:AlternateContent xmlns:mc="http://schemas.openxmlformats.org/markup-compatibility/2006">
              <mc:Choice xmlns:v="urn:schemas-microsoft-com:vml" Requires="v">
                <p:oleObj spid="_x0000_s7170" name="Equation" r:id="rId3" imgW="3568700" imgH="381000" progId="Equation.DSMT4">
                  <p:embed/>
                </p:oleObj>
              </mc:Choice>
              <mc:Fallback>
                <p:oleObj name="Equation" r:id="rId3" imgW="3568700" imgH="3810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6025" y="685800"/>
                        <a:ext cx="35687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4"/>
          <p:cNvGrpSpPr>
            <a:grpSpLocks/>
          </p:cNvGrpSpPr>
          <p:nvPr/>
        </p:nvGrpSpPr>
        <p:grpSpPr bwMode="auto">
          <a:xfrm>
            <a:off x="1971675" y="939800"/>
            <a:ext cx="3349625" cy="2390775"/>
            <a:chOff x="192" y="592"/>
            <a:chExt cx="2110" cy="1506"/>
          </a:xfrm>
        </p:grpSpPr>
        <p:graphicFrame>
          <p:nvGraphicFramePr>
            <p:cNvPr id="33805" name="Object 5"/>
            <p:cNvGraphicFramePr>
              <a:graphicFrameLocks noChangeAspect="1"/>
            </p:cNvGraphicFramePr>
            <p:nvPr/>
          </p:nvGraphicFramePr>
          <p:xfrm>
            <a:off x="212" y="592"/>
            <a:ext cx="1280" cy="232"/>
          </p:xfrm>
          <a:graphic>
            <a:graphicData uri="http://schemas.openxmlformats.org/presentationml/2006/ole">
              <mc:AlternateContent xmlns:mc="http://schemas.openxmlformats.org/markup-compatibility/2006">
                <mc:Choice xmlns:v="urn:schemas-microsoft-com:vml" Requires="v">
                  <p:oleObj spid="_x0000_s7171" name="Equation" r:id="rId5" imgW="2032000" imgH="368300" progId="Equation.DSMT4">
                    <p:embed/>
                  </p:oleObj>
                </mc:Choice>
                <mc:Fallback>
                  <p:oleObj name="Equation" r:id="rId5" imgW="2032000" imgH="3683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2" y="592"/>
                          <a:ext cx="128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3806" name="Object 6"/>
            <p:cNvGraphicFramePr>
              <a:graphicFrameLocks noChangeAspect="1"/>
            </p:cNvGraphicFramePr>
            <p:nvPr/>
          </p:nvGraphicFramePr>
          <p:xfrm>
            <a:off x="210" y="928"/>
            <a:ext cx="1176" cy="232"/>
          </p:xfrm>
          <a:graphic>
            <a:graphicData uri="http://schemas.openxmlformats.org/presentationml/2006/ole">
              <mc:AlternateContent xmlns:mc="http://schemas.openxmlformats.org/markup-compatibility/2006">
                <mc:Choice xmlns:v="urn:schemas-microsoft-com:vml" Requires="v">
                  <p:oleObj spid="_x0000_s7172" name="Equation" r:id="rId7" imgW="1866900" imgH="368300" progId="Equation.DSMT4">
                    <p:embed/>
                  </p:oleObj>
                </mc:Choice>
                <mc:Fallback>
                  <p:oleObj name="Equation" r:id="rId7" imgW="1866900" imgH="3683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0" y="928"/>
                          <a:ext cx="1176"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3807" name="Object 7"/>
            <p:cNvGraphicFramePr>
              <a:graphicFrameLocks noChangeAspect="1"/>
            </p:cNvGraphicFramePr>
            <p:nvPr/>
          </p:nvGraphicFramePr>
          <p:xfrm>
            <a:off x="192" y="1558"/>
            <a:ext cx="1752" cy="232"/>
          </p:xfrm>
          <a:graphic>
            <a:graphicData uri="http://schemas.openxmlformats.org/presentationml/2006/ole">
              <mc:AlternateContent xmlns:mc="http://schemas.openxmlformats.org/markup-compatibility/2006">
                <mc:Choice xmlns:v="urn:schemas-microsoft-com:vml" Requires="v">
                  <p:oleObj spid="_x0000_s7173" name="Equation" r:id="rId9" imgW="2781300" imgH="368300" progId="Equation.DSMT4">
                    <p:embed/>
                  </p:oleObj>
                </mc:Choice>
                <mc:Fallback>
                  <p:oleObj name="Equation" r:id="rId9" imgW="2781300" imgH="3683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2" y="1558"/>
                          <a:ext cx="1752"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3808" name="Object 8"/>
            <p:cNvGraphicFramePr>
              <a:graphicFrameLocks noChangeAspect="1"/>
            </p:cNvGraphicFramePr>
            <p:nvPr/>
          </p:nvGraphicFramePr>
          <p:xfrm>
            <a:off x="286" y="1256"/>
            <a:ext cx="1792" cy="224"/>
          </p:xfrm>
          <a:graphic>
            <a:graphicData uri="http://schemas.openxmlformats.org/presentationml/2006/ole">
              <mc:AlternateContent xmlns:mc="http://schemas.openxmlformats.org/markup-compatibility/2006">
                <mc:Choice xmlns:v="urn:schemas-microsoft-com:vml" Requires="v">
                  <p:oleObj spid="_x0000_s7174" name="Equation" r:id="rId11" imgW="2844800" imgH="355600" progId="Equation.DSMT4">
                    <p:embed/>
                  </p:oleObj>
                </mc:Choice>
                <mc:Fallback>
                  <p:oleObj name="Equation" r:id="rId11" imgW="2844800" imgH="3556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6" y="1256"/>
                          <a:ext cx="1792"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3809" name="Object 9"/>
            <p:cNvGraphicFramePr>
              <a:graphicFrameLocks noChangeAspect="1"/>
            </p:cNvGraphicFramePr>
            <p:nvPr/>
          </p:nvGraphicFramePr>
          <p:xfrm>
            <a:off x="278" y="1874"/>
            <a:ext cx="2024" cy="224"/>
          </p:xfrm>
          <a:graphic>
            <a:graphicData uri="http://schemas.openxmlformats.org/presentationml/2006/ole">
              <mc:AlternateContent xmlns:mc="http://schemas.openxmlformats.org/markup-compatibility/2006">
                <mc:Choice xmlns:v="urn:schemas-microsoft-com:vml" Requires="v">
                  <p:oleObj spid="_x0000_s7175" name="Equation" r:id="rId13" imgW="3213100" imgH="355600" progId="Equation.DSMT4">
                    <p:embed/>
                  </p:oleObj>
                </mc:Choice>
                <mc:Fallback>
                  <p:oleObj name="Equation" r:id="rId13" imgW="3213100" imgH="3556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78" y="1874"/>
                          <a:ext cx="2024"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8202" name="Text Box 10"/>
          <p:cNvSpPr txBox="1">
            <a:spLocks noChangeArrowheads="1"/>
          </p:cNvSpPr>
          <p:nvPr/>
        </p:nvSpPr>
        <p:spPr bwMode="auto">
          <a:xfrm>
            <a:off x="1365250" y="868363"/>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x</a:t>
            </a:r>
          </a:p>
        </p:txBody>
      </p:sp>
      <p:sp>
        <p:nvSpPr>
          <p:cNvPr id="8203" name="Text Box 11"/>
          <p:cNvSpPr txBox="1">
            <a:spLocks noChangeArrowheads="1"/>
          </p:cNvSpPr>
          <p:nvPr/>
        </p:nvSpPr>
        <p:spPr bwMode="auto">
          <a:xfrm>
            <a:off x="1260475" y="1897063"/>
            <a:ext cx="523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15</a:t>
            </a:r>
          </a:p>
        </p:txBody>
      </p:sp>
      <p:sp>
        <p:nvSpPr>
          <p:cNvPr id="8204" name="Text Box 12"/>
          <p:cNvSpPr txBox="1">
            <a:spLocks noChangeArrowheads="1"/>
          </p:cNvSpPr>
          <p:nvPr/>
        </p:nvSpPr>
        <p:spPr bwMode="auto">
          <a:xfrm>
            <a:off x="1279525" y="1392238"/>
            <a:ext cx="523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38</a:t>
            </a:r>
          </a:p>
        </p:txBody>
      </p:sp>
      <p:sp>
        <p:nvSpPr>
          <p:cNvPr id="8205" name="Text Box 13"/>
          <p:cNvSpPr txBox="1">
            <a:spLocks noChangeArrowheads="1"/>
          </p:cNvSpPr>
          <p:nvPr/>
        </p:nvSpPr>
        <p:spPr bwMode="auto">
          <a:xfrm>
            <a:off x="1250950" y="2373313"/>
            <a:ext cx="608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NA</a:t>
            </a:r>
          </a:p>
        </p:txBody>
      </p:sp>
      <p:sp>
        <p:nvSpPr>
          <p:cNvPr id="8206" name="Text Box 14"/>
          <p:cNvSpPr txBox="1">
            <a:spLocks noChangeArrowheads="1"/>
          </p:cNvSpPr>
          <p:nvPr/>
        </p:nvSpPr>
        <p:spPr bwMode="auto">
          <a:xfrm>
            <a:off x="1270000" y="2897188"/>
            <a:ext cx="455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-3</a:t>
            </a:r>
          </a:p>
        </p:txBody>
      </p:sp>
      <p:graphicFrame>
        <p:nvGraphicFramePr>
          <p:cNvPr id="8207" name="Object 15"/>
          <p:cNvGraphicFramePr>
            <a:graphicFrameLocks noChangeAspect="1"/>
          </p:cNvGraphicFramePr>
          <p:nvPr/>
        </p:nvGraphicFramePr>
        <p:xfrm>
          <a:off x="3181350" y="3546475"/>
          <a:ext cx="2209800" cy="431800"/>
        </p:xfrm>
        <a:graphic>
          <a:graphicData uri="http://schemas.openxmlformats.org/presentationml/2006/ole">
            <mc:AlternateContent xmlns:mc="http://schemas.openxmlformats.org/markup-compatibility/2006">
              <mc:Choice xmlns:v="urn:schemas-microsoft-com:vml" Requires="v">
                <p:oleObj spid="_x0000_s7176" name="Equation" r:id="rId15" imgW="2209800" imgH="431800" progId="Equation.DSMT4">
                  <p:embed/>
                </p:oleObj>
              </mc:Choice>
              <mc:Fallback>
                <p:oleObj name="Equation" r:id="rId15" imgW="2209800" imgH="43180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181350" y="3546475"/>
                        <a:ext cx="22098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208" name="Object 16"/>
          <p:cNvGraphicFramePr>
            <a:graphicFrameLocks noChangeAspect="1"/>
          </p:cNvGraphicFramePr>
          <p:nvPr/>
        </p:nvGraphicFramePr>
        <p:xfrm>
          <a:off x="3127375" y="4108450"/>
          <a:ext cx="2717800" cy="431800"/>
        </p:xfrm>
        <a:graphic>
          <a:graphicData uri="http://schemas.openxmlformats.org/presentationml/2006/ole">
            <mc:AlternateContent xmlns:mc="http://schemas.openxmlformats.org/markup-compatibility/2006">
              <mc:Choice xmlns:v="urn:schemas-microsoft-com:vml" Requires="v">
                <p:oleObj spid="_x0000_s7177" name="Equation" r:id="rId17" imgW="2717800" imgH="431800" progId="Equation.DSMT4">
                  <p:embed/>
                </p:oleObj>
              </mc:Choice>
              <mc:Fallback>
                <p:oleObj name="Equation" r:id="rId17" imgW="2717800" imgH="4318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127375" y="4108450"/>
                        <a:ext cx="27178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209" name="Text Box 17"/>
          <p:cNvSpPr txBox="1">
            <a:spLocks noChangeArrowheads="1"/>
          </p:cNvSpPr>
          <p:nvPr/>
        </p:nvSpPr>
        <p:spPr bwMode="auto">
          <a:xfrm>
            <a:off x="3127375" y="4792663"/>
            <a:ext cx="1073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t>X = 80</a:t>
            </a:r>
          </a:p>
        </p:txBody>
      </p:sp>
    </p:spTree>
    <p:extLst>
      <p:ext uri="{BB962C8B-B14F-4D97-AF65-F5344CB8AC3E}">
        <p14:creationId xmlns:p14="http://schemas.microsoft.com/office/powerpoint/2010/main" val="22571290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202"/>
                                        </p:tgtEl>
                                        <p:attrNameLst>
                                          <p:attrName>style.visibility</p:attrName>
                                        </p:attrNameLst>
                                      </p:cBhvr>
                                      <p:to>
                                        <p:strVal val="visible"/>
                                      </p:to>
                                    </p:set>
                                    <p:anim calcmode="lin" valueType="num">
                                      <p:cBhvr additive="base">
                                        <p:cTn id="13" dur="500" fill="hold"/>
                                        <p:tgtEl>
                                          <p:spTgt spid="8202"/>
                                        </p:tgtEl>
                                        <p:attrNameLst>
                                          <p:attrName>ppt_x</p:attrName>
                                        </p:attrNameLst>
                                      </p:cBhvr>
                                      <p:tavLst>
                                        <p:tav tm="0">
                                          <p:val>
                                            <p:strVal val="0-#ppt_w/2"/>
                                          </p:val>
                                        </p:tav>
                                        <p:tav tm="100000">
                                          <p:val>
                                            <p:strVal val="#ppt_x"/>
                                          </p:val>
                                        </p:tav>
                                      </p:tavLst>
                                    </p:anim>
                                    <p:anim calcmode="lin" valueType="num">
                                      <p:cBhvr additive="base">
                                        <p:cTn id="14" dur="500" fill="hold"/>
                                        <p:tgtEl>
                                          <p:spTgt spid="820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203"/>
                                        </p:tgtEl>
                                        <p:attrNameLst>
                                          <p:attrName>style.visibility</p:attrName>
                                        </p:attrNameLst>
                                      </p:cBhvr>
                                      <p:to>
                                        <p:strVal val="visible"/>
                                      </p:to>
                                    </p:set>
                                    <p:anim calcmode="lin" valueType="num">
                                      <p:cBhvr additive="base">
                                        <p:cTn id="19" dur="500" fill="hold"/>
                                        <p:tgtEl>
                                          <p:spTgt spid="8203"/>
                                        </p:tgtEl>
                                        <p:attrNameLst>
                                          <p:attrName>ppt_x</p:attrName>
                                        </p:attrNameLst>
                                      </p:cBhvr>
                                      <p:tavLst>
                                        <p:tav tm="0">
                                          <p:val>
                                            <p:strVal val="0-#ppt_w/2"/>
                                          </p:val>
                                        </p:tav>
                                        <p:tav tm="100000">
                                          <p:val>
                                            <p:strVal val="#ppt_x"/>
                                          </p:val>
                                        </p:tav>
                                      </p:tavLst>
                                    </p:anim>
                                    <p:anim calcmode="lin" valueType="num">
                                      <p:cBhvr additive="base">
                                        <p:cTn id="20" dur="500" fill="hold"/>
                                        <p:tgtEl>
                                          <p:spTgt spid="8203"/>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204"/>
                                        </p:tgtEl>
                                        <p:attrNameLst>
                                          <p:attrName>style.visibility</p:attrName>
                                        </p:attrNameLst>
                                      </p:cBhvr>
                                      <p:to>
                                        <p:strVal val="visible"/>
                                      </p:to>
                                    </p:set>
                                    <p:anim calcmode="lin" valueType="num">
                                      <p:cBhvr additive="base">
                                        <p:cTn id="25" dur="500" fill="hold"/>
                                        <p:tgtEl>
                                          <p:spTgt spid="8204"/>
                                        </p:tgtEl>
                                        <p:attrNameLst>
                                          <p:attrName>ppt_x</p:attrName>
                                        </p:attrNameLst>
                                      </p:cBhvr>
                                      <p:tavLst>
                                        <p:tav tm="0">
                                          <p:val>
                                            <p:strVal val="0-#ppt_w/2"/>
                                          </p:val>
                                        </p:tav>
                                        <p:tav tm="100000">
                                          <p:val>
                                            <p:strVal val="#ppt_x"/>
                                          </p:val>
                                        </p:tav>
                                      </p:tavLst>
                                    </p:anim>
                                    <p:anim calcmode="lin" valueType="num">
                                      <p:cBhvr additive="base">
                                        <p:cTn id="26" dur="500" fill="hold"/>
                                        <p:tgtEl>
                                          <p:spTgt spid="8204"/>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205"/>
                                        </p:tgtEl>
                                        <p:attrNameLst>
                                          <p:attrName>style.visibility</p:attrName>
                                        </p:attrNameLst>
                                      </p:cBhvr>
                                      <p:to>
                                        <p:strVal val="visible"/>
                                      </p:to>
                                    </p:set>
                                    <p:anim calcmode="lin" valueType="num">
                                      <p:cBhvr additive="base">
                                        <p:cTn id="31" dur="500" fill="hold"/>
                                        <p:tgtEl>
                                          <p:spTgt spid="8205"/>
                                        </p:tgtEl>
                                        <p:attrNameLst>
                                          <p:attrName>ppt_x</p:attrName>
                                        </p:attrNameLst>
                                      </p:cBhvr>
                                      <p:tavLst>
                                        <p:tav tm="0">
                                          <p:val>
                                            <p:strVal val="0-#ppt_w/2"/>
                                          </p:val>
                                        </p:tav>
                                        <p:tav tm="100000">
                                          <p:val>
                                            <p:strVal val="#ppt_x"/>
                                          </p:val>
                                        </p:tav>
                                      </p:tavLst>
                                    </p:anim>
                                    <p:anim calcmode="lin" valueType="num">
                                      <p:cBhvr additive="base">
                                        <p:cTn id="32" dur="500" fill="hold"/>
                                        <p:tgtEl>
                                          <p:spTgt spid="8205"/>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206"/>
                                        </p:tgtEl>
                                        <p:attrNameLst>
                                          <p:attrName>style.visibility</p:attrName>
                                        </p:attrNameLst>
                                      </p:cBhvr>
                                      <p:to>
                                        <p:strVal val="visible"/>
                                      </p:to>
                                    </p:set>
                                    <p:anim calcmode="lin" valueType="num">
                                      <p:cBhvr additive="base">
                                        <p:cTn id="37" dur="500" fill="hold"/>
                                        <p:tgtEl>
                                          <p:spTgt spid="8206"/>
                                        </p:tgtEl>
                                        <p:attrNameLst>
                                          <p:attrName>ppt_x</p:attrName>
                                        </p:attrNameLst>
                                      </p:cBhvr>
                                      <p:tavLst>
                                        <p:tav tm="0">
                                          <p:val>
                                            <p:strVal val="0-#ppt_w/2"/>
                                          </p:val>
                                        </p:tav>
                                        <p:tav tm="100000">
                                          <p:val>
                                            <p:strVal val="#ppt_x"/>
                                          </p:val>
                                        </p:tav>
                                      </p:tavLst>
                                    </p:anim>
                                    <p:anim calcmode="lin" valueType="num">
                                      <p:cBhvr additive="base">
                                        <p:cTn id="38" dur="500" fill="hold"/>
                                        <p:tgtEl>
                                          <p:spTgt spid="8206"/>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8207"/>
                                        </p:tgtEl>
                                        <p:attrNameLst>
                                          <p:attrName>style.visibility</p:attrName>
                                        </p:attrNameLst>
                                      </p:cBhvr>
                                      <p:to>
                                        <p:strVal val="visible"/>
                                      </p:to>
                                    </p:set>
                                    <p:anim calcmode="lin" valueType="num">
                                      <p:cBhvr additive="base">
                                        <p:cTn id="43" dur="500" fill="hold"/>
                                        <p:tgtEl>
                                          <p:spTgt spid="8207"/>
                                        </p:tgtEl>
                                        <p:attrNameLst>
                                          <p:attrName>ppt_x</p:attrName>
                                        </p:attrNameLst>
                                      </p:cBhvr>
                                      <p:tavLst>
                                        <p:tav tm="0">
                                          <p:val>
                                            <p:strVal val="0-#ppt_w/2"/>
                                          </p:val>
                                        </p:tav>
                                        <p:tav tm="100000">
                                          <p:val>
                                            <p:strVal val="#ppt_x"/>
                                          </p:val>
                                        </p:tav>
                                      </p:tavLst>
                                    </p:anim>
                                    <p:anim calcmode="lin" valueType="num">
                                      <p:cBhvr additive="base">
                                        <p:cTn id="44" dur="500" fill="hold"/>
                                        <p:tgtEl>
                                          <p:spTgt spid="8207"/>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8208"/>
                                        </p:tgtEl>
                                        <p:attrNameLst>
                                          <p:attrName>style.visibility</p:attrName>
                                        </p:attrNameLst>
                                      </p:cBhvr>
                                      <p:to>
                                        <p:strVal val="visible"/>
                                      </p:to>
                                    </p:set>
                                    <p:anim calcmode="lin" valueType="num">
                                      <p:cBhvr additive="base">
                                        <p:cTn id="49" dur="500" fill="hold"/>
                                        <p:tgtEl>
                                          <p:spTgt spid="8208"/>
                                        </p:tgtEl>
                                        <p:attrNameLst>
                                          <p:attrName>ppt_x</p:attrName>
                                        </p:attrNameLst>
                                      </p:cBhvr>
                                      <p:tavLst>
                                        <p:tav tm="0">
                                          <p:val>
                                            <p:strVal val="0-#ppt_w/2"/>
                                          </p:val>
                                        </p:tav>
                                        <p:tav tm="100000">
                                          <p:val>
                                            <p:strVal val="#ppt_x"/>
                                          </p:val>
                                        </p:tav>
                                      </p:tavLst>
                                    </p:anim>
                                    <p:anim calcmode="lin" valueType="num">
                                      <p:cBhvr additive="base">
                                        <p:cTn id="50" dur="500" fill="hold"/>
                                        <p:tgtEl>
                                          <p:spTgt spid="8208"/>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8209"/>
                                        </p:tgtEl>
                                        <p:attrNameLst>
                                          <p:attrName>style.visibility</p:attrName>
                                        </p:attrNameLst>
                                      </p:cBhvr>
                                      <p:to>
                                        <p:strVal val="visible"/>
                                      </p:to>
                                    </p:set>
                                    <p:anim calcmode="lin" valueType="num">
                                      <p:cBhvr additive="base">
                                        <p:cTn id="55" dur="500" fill="hold"/>
                                        <p:tgtEl>
                                          <p:spTgt spid="8209"/>
                                        </p:tgtEl>
                                        <p:attrNameLst>
                                          <p:attrName>ppt_x</p:attrName>
                                        </p:attrNameLst>
                                      </p:cBhvr>
                                      <p:tavLst>
                                        <p:tav tm="0">
                                          <p:val>
                                            <p:strVal val="0-#ppt_w/2"/>
                                          </p:val>
                                        </p:tav>
                                        <p:tav tm="100000">
                                          <p:val>
                                            <p:strVal val="#ppt_x"/>
                                          </p:val>
                                        </p:tav>
                                      </p:tavLst>
                                    </p:anim>
                                    <p:anim calcmode="lin" valueType="num">
                                      <p:cBhvr additive="base">
                                        <p:cTn id="56" dur="500" fill="hold"/>
                                        <p:tgtEl>
                                          <p:spTgt spid="82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2" grpId="0" autoUpdateAnimBg="0"/>
      <p:bldP spid="8203" grpId="0" autoUpdateAnimBg="0"/>
      <p:bldP spid="8204" grpId="0" autoUpdateAnimBg="0"/>
      <p:bldP spid="8205" grpId="0" autoUpdateAnimBg="0"/>
      <p:bldP spid="8206" grpId="0" autoUpdateAnimBg="0"/>
      <p:bldP spid="8209"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818" name="Object 2"/>
          <p:cNvGraphicFramePr>
            <a:graphicFrameLocks noChangeAspect="1"/>
          </p:cNvGraphicFramePr>
          <p:nvPr/>
        </p:nvGraphicFramePr>
        <p:xfrm>
          <a:off x="260350" y="266700"/>
          <a:ext cx="3479800" cy="381000"/>
        </p:xfrm>
        <a:graphic>
          <a:graphicData uri="http://schemas.openxmlformats.org/presentationml/2006/ole">
            <mc:AlternateContent xmlns:mc="http://schemas.openxmlformats.org/markup-compatibility/2006">
              <mc:Choice xmlns:v="urn:schemas-microsoft-com:vml" Requires="v">
                <p:oleObj spid="_x0000_s8194" name="Equation" r:id="rId3" imgW="3479800" imgH="381000" progId="Equation.DSMT4">
                  <p:embed/>
                </p:oleObj>
              </mc:Choice>
              <mc:Fallback>
                <p:oleObj name="Equation" r:id="rId3" imgW="3479800" imgH="3810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0350" y="266700"/>
                        <a:ext cx="3479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3"/>
          <p:cNvGrpSpPr>
            <a:grpSpLocks/>
          </p:cNvGrpSpPr>
          <p:nvPr/>
        </p:nvGrpSpPr>
        <p:grpSpPr bwMode="auto">
          <a:xfrm>
            <a:off x="2733675" y="911225"/>
            <a:ext cx="3349625" cy="2390775"/>
            <a:chOff x="192" y="592"/>
            <a:chExt cx="2110" cy="1506"/>
          </a:xfrm>
        </p:grpSpPr>
        <p:graphicFrame>
          <p:nvGraphicFramePr>
            <p:cNvPr id="34831" name="Object 4"/>
            <p:cNvGraphicFramePr>
              <a:graphicFrameLocks noChangeAspect="1"/>
            </p:cNvGraphicFramePr>
            <p:nvPr/>
          </p:nvGraphicFramePr>
          <p:xfrm>
            <a:off x="212" y="592"/>
            <a:ext cx="1280" cy="232"/>
          </p:xfrm>
          <a:graphic>
            <a:graphicData uri="http://schemas.openxmlformats.org/presentationml/2006/ole">
              <mc:AlternateContent xmlns:mc="http://schemas.openxmlformats.org/markup-compatibility/2006">
                <mc:Choice xmlns:v="urn:schemas-microsoft-com:vml" Requires="v">
                  <p:oleObj spid="_x0000_s8195" name="Equation" r:id="rId5" imgW="2032000" imgH="368300" progId="Equation.DSMT4">
                    <p:embed/>
                  </p:oleObj>
                </mc:Choice>
                <mc:Fallback>
                  <p:oleObj name="Equation" r:id="rId5" imgW="2032000" imgH="3683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2" y="592"/>
                          <a:ext cx="1280"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4832" name="Object 5"/>
            <p:cNvGraphicFramePr>
              <a:graphicFrameLocks noChangeAspect="1"/>
            </p:cNvGraphicFramePr>
            <p:nvPr/>
          </p:nvGraphicFramePr>
          <p:xfrm>
            <a:off x="210" y="928"/>
            <a:ext cx="1176" cy="232"/>
          </p:xfrm>
          <a:graphic>
            <a:graphicData uri="http://schemas.openxmlformats.org/presentationml/2006/ole">
              <mc:AlternateContent xmlns:mc="http://schemas.openxmlformats.org/markup-compatibility/2006">
                <mc:Choice xmlns:v="urn:schemas-microsoft-com:vml" Requires="v">
                  <p:oleObj spid="_x0000_s8196" name="Equation" r:id="rId7" imgW="1866900" imgH="368300" progId="Equation.DSMT4">
                    <p:embed/>
                  </p:oleObj>
                </mc:Choice>
                <mc:Fallback>
                  <p:oleObj name="Equation" r:id="rId7" imgW="1866900" imgH="3683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0" y="928"/>
                          <a:ext cx="1176"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4833" name="Object 6"/>
            <p:cNvGraphicFramePr>
              <a:graphicFrameLocks noChangeAspect="1"/>
            </p:cNvGraphicFramePr>
            <p:nvPr/>
          </p:nvGraphicFramePr>
          <p:xfrm>
            <a:off x="192" y="1558"/>
            <a:ext cx="1752" cy="232"/>
          </p:xfrm>
          <a:graphic>
            <a:graphicData uri="http://schemas.openxmlformats.org/presentationml/2006/ole">
              <mc:AlternateContent xmlns:mc="http://schemas.openxmlformats.org/markup-compatibility/2006">
                <mc:Choice xmlns:v="urn:schemas-microsoft-com:vml" Requires="v">
                  <p:oleObj spid="_x0000_s8197" name="Equation" r:id="rId9" imgW="2781300" imgH="368300" progId="Equation.DSMT4">
                    <p:embed/>
                  </p:oleObj>
                </mc:Choice>
                <mc:Fallback>
                  <p:oleObj name="Equation" r:id="rId9" imgW="2781300" imgH="3683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2" y="1558"/>
                          <a:ext cx="1752"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4834" name="Object 7"/>
            <p:cNvGraphicFramePr>
              <a:graphicFrameLocks noChangeAspect="1"/>
            </p:cNvGraphicFramePr>
            <p:nvPr/>
          </p:nvGraphicFramePr>
          <p:xfrm>
            <a:off x="286" y="1256"/>
            <a:ext cx="1792" cy="224"/>
          </p:xfrm>
          <a:graphic>
            <a:graphicData uri="http://schemas.openxmlformats.org/presentationml/2006/ole">
              <mc:AlternateContent xmlns:mc="http://schemas.openxmlformats.org/markup-compatibility/2006">
                <mc:Choice xmlns:v="urn:schemas-microsoft-com:vml" Requires="v">
                  <p:oleObj spid="_x0000_s8198" name="Equation" r:id="rId11" imgW="2844800" imgH="355600" progId="Equation.DSMT4">
                    <p:embed/>
                  </p:oleObj>
                </mc:Choice>
                <mc:Fallback>
                  <p:oleObj name="Equation" r:id="rId11" imgW="2844800" imgH="3556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6" y="1256"/>
                          <a:ext cx="1792"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4835" name="Object 8"/>
            <p:cNvGraphicFramePr>
              <a:graphicFrameLocks noChangeAspect="1"/>
            </p:cNvGraphicFramePr>
            <p:nvPr/>
          </p:nvGraphicFramePr>
          <p:xfrm>
            <a:off x="278" y="1874"/>
            <a:ext cx="2024" cy="224"/>
          </p:xfrm>
          <a:graphic>
            <a:graphicData uri="http://schemas.openxmlformats.org/presentationml/2006/ole">
              <mc:AlternateContent xmlns:mc="http://schemas.openxmlformats.org/markup-compatibility/2006">
                <mc:Choice xmlns:v="urn:schemas-microsoft-com:vml" Requires="v">
                  <p:oleObj spid="_x0000_s8199" name="Equation" r:id="rId13" imgW="3213100" imgH="355600" progId="Equation.DSMT4">
                    <p:embed/>
                  </p:oleObj>
                </mc:Choice>
                <mc:Fallback>
                  <p:oleObj name="Equation" r:id="rId13" imgW="3213100" imgH="3556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78" y="1874"/>
                          <a:ext cx="2024"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9225" name="Text Box 9"/>
          <p:cNvSpPr txBox="1">
            <a:spLocks noChangeArrowheads="1"/>
          </p:cNvSpPr>
          <p:nvPr/>
        </p:nvSpPr>
        <p:spPr bwMode="auto">
          <a:xfrm>
            <a:off x="1974850" y="839788"/>
            <a:ext cx="625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-19</a:t>
            </a:r>
          </a:p>
        </p:txBody>
      </p:sp>
      <p:sp>
        <p:nvSpPr>
          <p:cNvPr id="9226" name="Text Box 10"/>
          <p:cNvSpPr txBox="1">
            <a:spLocks noChangeArrowheads="1"/>
          </p:cNvSpPr>
          <p:nvPr/>
        </p:nvSpPr>
        <p:spPr bwMode="auto">
          <a:xfrm>
            <a:off x="1993900" y="1868488"/>
            <a:ext cx="523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63</a:t>
            </a:r>
          </a:p>
        </p:txBody>
      </p:sp>
      <p:sp>
        <p:nvSpPr>
          <p:cNvPr id="9227" name="Text Box 11"/>
          <p:cNvSpPr txBox="1">
            <a:spLocks noChangeArrowheads="1"/>
          </p:cNvSpPr>
          <p:nvPr/>
        </p:nvSpPr>
        <p:spPr bwMode="auto">
          <a:xfrm>
            <a:off x="1965325" y="1363663"/>
            <a:ext cx="523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a:t>
            </a:r>
          </a:p>
        </p:txBody>
      </p:sp>
      <p:sp>
        <p:nvSpPr>
          <p:cNvPr id="9228" name="Text Box 12"/>
          <p:cNvSpPr txBox="1">
            <a:spLocks noChangeArrowheads="1"/>
          </p:cNvSpPr>
          <p:nvPr/>
        </p:nvSpPr>
        <p:spPr bwMode="auto">
          <a:xfrm>
            <a:off x="2070100" y="2344738"/>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x</a:t>
            </a:r>
          </a:p>
        </p:txBody>
      </p:sp>
      <p:sp>
        <p:nvSpPr>
          <p:cNvPr id="9229" name="Text Box 13"/>
          <p:cNvSpPr txBox="1">
            <a:spLocks noChangeArrowheads="1"/>
          </p:cNvSpPr>
          <p:nvPr/>
        </p:nvSpPr>
        <p:spPr bwMode="auto">
          <a:xfrm>
            <a:off x="2032000" y="2868613"/>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FF0000"/>
                </a:solidFill>
              </a:rPr>
              <a:t>6</a:t>
            </a:r>
          </a:p>
        </p:txBody>
      </p:sp>
      <p:graphicFrame>
        <p:nvGraphicFramePr>
          <p:cNvPr id="9230" name="Object 14"/>
          <p:cNvGraphicFramePr>
            <a:graphicFrameLocks noChangeAspect="1"/>
          </p:cNvGraphicFramePr>
          <p:nvPr/>
        </p:nvGraphicFramePr>
        <p:xfrm>
          <a:off x="638175" y="3994150"/>
          <a:ext cx="2209800" cy="431800"/>
        </p:xfrm>
        <a:graphic>
          <a:graphicData uri="http://schemas.openxmlformats.org/presentationml/2006/ole">
            <mc:AlternateContent xmlns:mc="http://schemas.openxmlformats.org/markup-compatibility/2006">
              <mc:Choice xmlns:v="urn:schemas-microsoft-com:vml" Requires="v">
                <p:oleObj spid="_x0000_s8200" name="Equation" r:id="rId15" imgW="2209800" imgH="431800" progId="Equation.DSMT4">
                  <p:embed/>
                </p:oleObj>
              </mc:Choice>
              <mc:Fallback>
                <p:oleObj name="Equation" r:id="rId15" imgW="2209800" imgH="43180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38175" y="3994150"/>
                        <a:ext cx="22098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231" name="Object 15"/>
          <p:cNvGraphicFramePr>
            <a:graphicFrameLocks noChangeAspect="1"/>
          </p:cNvGraphicFramePr>
          <p:nvPr/>
        </p:nvGraphicFramePr>
        <p:xfrm>
          <a:off x="679450" y="4600575"/>
          <a:ext cx="2908300" cy="838200"/>
        </p:xfrm>
        <a:graphic>
          <a:graphicData uri="http://schemas.openxmlformats.org/presentationml/2006/ole">
            <mc:AlternateContent xmlns:mc="http://schemas.openxmlformats.org/markup-compatibility/2006">
              <mc:Choice xmlns:v="urn:schemas-microsoft-com:vml" Requires="v">
                <p:oleObj spid="_x0000_s8201" name="Equation" r:id="rId17" imgW="2908300" imgH="838200" progId="Equation.DSMT4">
                  <p:embed/>
                </p:oleObj>
              </mc:Choice>
              <mc:Fallback>
                <p:oleObj name="Equation" r:id="rId17" imgW="2908300" imgH="8382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79450" y="4600575"/>
                        <a:ext cx="29083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32" name="Text Box 16"/>
          <p:cNvSpPr txBox="1">
            <a:spLocks noChangeArrowheads="1"/>
          </p:cNvSpPr>
          <p:nvPr/>
        </p:nvSpPr>
        <p:spPr bwMode="auto">
          <a:xfrm>
            <a:off x="1069975" y="1344613"/>
            <a:ext cx="693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a:solidFill>
                  <a:srgbClr val="006600"/>
                </a:solidFill>
              </a:rPr>
              <a:t>353</a:t>
            </a:r>
          </a:p>
        </p:txBody>
      </p:sp>
      <p:graphicFrame>
        <p:nvGraphicFramePr>
          <p:cNvPr id="9233" name="Object 17"/>
          <p:cNvGraphicFramePr>
            <a:graphicFrameLocks noChangeAspect="1"/>
          </p:cNvGraphicFramePr>
          <p:nvPr/>
        </p:nvGraphicFramePr>
        <p:xfrm>
          <a:off x="4984750" y="3857625"/>
          <a:ext cx="2032000" cy="723900"/>
        </p:xfrm>
        <a:graphic>
          <a:graphicData uri="http://schemas.openxmlformats.org/presentationml/2006/ole">
            <mc:AlternateContent xmlns:mc="http://schemas.openxmlformats.org/markup-compatibility/2006">
              <mc:Choice xmlns:v="urn:schemas-microsoft-com:vml" Requires="v">
                <p:oleObj spid="_x0000_s8202" name="Equation" r:id="rId19" imgW="2032000" imgH="723900" progId="Equation.DSMT4">
                  <p:embed/>
                </p:oleObj>
              </mc:Choice>
              <mc:Fallback>
                <p:oleObj name="Equation" r:id="rId19" imgW="2032000" imgH="72390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984750" y="3857625"/>
                        <a:ext cx="2032000" cy="72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234" name="Object 18"/>
          <p:cNvGraphicFramePr>
            <a:graphicFrameLocks noChangeAspect="1"/>
          </p:cNvGraphicFramePr>
          <p:nvPr/>
        </p:nvGraphicFramePr>
        <p:xfrm>
          <a:off x="4927600" y="4686300"/>
          <a:ext cx="2755900" cy="723900"/>
        </p:xfrm>
        <a:graphic>
          <a:graphicData uri="http://schemas.openxmlformats.org/presentationml/2006/ole">
            <mc:AlternateContent xmlns:mc="http://schemas.openxmlformats.org/markup-compatibility/2006">
              <mc:Choice xmlns:v="urn:schemas-microsoft-com:vml" Requires="v">
                <p:oleObj spid="_x0000_s8203" name="Equation" r:id="rId21" imgW="2755900" imgH="723900" progId="Equation.DSMT4">
                  <p:embed/>
                </p:oleObj>
              </mc:Choice>
              <mc:Fallback>
                <p:oleObj name="Equation" r:id="rId21" imgW="2755900" imgH="72390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927600" y="4686300"/>
                        <a:ext cx="2755900" cy="72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235" name="Object 19"/>
          <p:cNvGraphicFramePr>
            <a:graphicFrameLocks noChangeAspect="1"/>
          </p:cNvGraphicFramePr>
          <p:nvPr/>
        </p:nvGraphicFramePr>
        <p:xfrm>
          <a:off x="4962525" y="5619750"/>
          <a:ext cx="1562100" cy="381000"/>
        </p:xfrm>
        <a:graphic>
          <a:graphicData uri="http://schemas.openxmlformats.org/presentationml/2006/ole">
            <mc:AlternateContent xmlns:mc="http://schemas.openxmlformats.org/markup-compatibility/2006">
              <mc:Choice xmlns:v="urn:schemas-microsoft-com:vml" Requires="v">
                <p:oleObj spid="_x0000_s8204" name="Equation" r:id="rId23" imgW="1562100" imgH="381000" progId="Equation.DSMT4">
                  <p:embed/>
                </p:oleObj>
              </mc:Choice>
              <mc:Fallback>
                <p:oleObj name="Equation" r:id="rId23" imgW="1562100" imgH="38100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962525" y="5619750"/>
                        <a:ext cx="15621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4537418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25"/>
                                        </p:tgtEl>
                                        <p:attrNameLst>
                                          <p:attrName>style.visibility</p:attrName>
                                        </p:attrNameLst>
                                      </p:cBhvr>
                                      <p:to>
                                        <p:strVal val="visible"/>
                                      </p:to>
                                    </p:set>
                                    <p:anim calcmode="lin" valueType="num">
                                      <p:cBhvr additive="base">
                                        <p:cTn id="13" dur="500" fill="hold"/>
                                        <p:tgtEl>
                                          <p:spTgt spid="9225"/>
                                        </p:tgtEl>
                                        <p:attrNameLst>
                                          <p:attrName>ppt_x</p:attrName>
                                        </p:attrNameLst>
                                      </p:cBhvr>
                                      <p:tavLst>
                                        <p:tav tm="0">
                                          <p:val>
                                            <p:strVal val="0-#ppt_w/2"/>
                                          </p:val>
                                        </p:tav>
                                        <p:tav tm="100000">
                                          <p:val>
                                            <p:strVal val="#ppt_x"/>
                                          </p:val>
                                        </p:tav>
                                      </p:tavLst>
                                    </p:anim>
                                    <p:anim calcmode="lin" valueType="num">
                                      <p:cBhvr additive="base">
                                        <p:cTn id="14" dur="500" fill="hold"/>
                                        <p:tgtEl>
                                          <p:spTgt spid="922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227"/>
                                        </p:tgtEl>
                                        <p:attrNameLst>
                                          <p:attrName>style.visibility</p:attrName>
                                        </p:attrNameLst>
                                      </p:cBhvr>
                                      <p:to>
                                        <p:strVal val="visible"/>
                                      </p:to>
                                    </p:set>
                                    <p:anim calcmode="lin" valueType="num">
                                      <p:cBhvr additive="base">
                                        <p:cTn id="19" dur="500" fill="hold"/>
                                        <p:tgtEl>
                                          <p:spTgt spid="9227"/>
                                        </p:tgtEl>
                                        <p:attrNameLst>
                                          <p:attrName>ppt_x</p:attrName>
                                        </p:attrNameLst>
                                      </p:cBhvr>
                                      <p:tavLst>
                                        <p:tav tm="0">
                                          <p:val>
                                            <p:strVal val="0-#ppt_w/2"/>
                                          </p:val>
                                        </p:tav>
                                        <p:tav tm="100000">
                                          <p:val>
                                            <p:strVal val="#ppt_x"/>
                                          </p:val>
                                        </p:tav>
                                      </p:tavLst>
                                    </p:anim>
                                    <p:anim calcmode="lin" valueType="num">
                                      <p:cBhvr additive="base">
                                        <p:cTn id="20" dur="500" fill="hold"/>
                                        <p:tgtEl>
                                          <p:spTgt spid="9227"/>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226"/>
                                        </p:tgtEl>
                                        <p:attrNameLst>
                                          <p:attrName>style.visibility</p:attrName>
                                        </p:attrNameLst>
                                      </p:cBhvr>
                                      <p:to>
                                        <p:strVal val="visible"/>
                                      </p:to>
                                    </p:set>
                                    <p:anim calcmode="lin" valueType="num">
                                      <p:cBhvr additive="base">
                                        <p:cTn id="25" dur="500" fill="hold"/>
                                        <p:tgtEl>
                                          <p:spTgt spid="9226"/>
                                        </p:tgtEl>
                                        <p:attrNameLst>
                                          <p:attrName>ppt_x</p:attrName>
                                        </p:attrNameLst>
                                      </p:cBhvr>
                                      <p:tavLst>
                                        <p:tav tm="0">
                                          <p:val>
                                            <p:strVal val="0-#ppt_w/2"/>
                                          </p:val>
                                        </p:tav>
                                        <p:tav tm="100000">
                                          <p:val>
                                            <p:strVal val="#ppt_x"/>
                                          </p:val>
                                        </p:tav>
                                      </p:tavLst>
                                    </p:anim>
                                    <p:anim calcmode="lin" valueType="num">
                                      <p:cBhvr additive="base">
                                        <p:cTn id="26" dur="500" fill="hold"/>
                                        <p:tgtEl>
                                          <p:spTgt spid="9226"/>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9228"/>
                                        </p:tgtEl>
                                        <p:attrNameLst>
                                          <p:attrName>style.visibility</p:attrName>
                                        </p:attrNameLst>
                                      </p:cBhvr>
                                      <p:to>
                                        <p:strVal val="visible"/>
                                      </p:to>
                                    </p:set>
                                    <p:anim calcmode="lin" valueType="num">
                                      <p:cBhvr additive="base">
                                        <p:cTn id="31" dur="500" fill="hold"/>
                                        <p:tgtEl>
                                          <p:spTgt spid="9228"/>
                                        </p:tgtEl>
                                        <p:attrNameLst>
                                          <p:attrName>ppt_x</p:attrName>
                                        </p:attrNameLst>
                                      </p:cBhvr>
                                      <p:tavLst>
                                        <p:tav tm="0">
                                          <p:val>
                                            <p:strVal val="0-#ppt_w/2"/>
                                          </p:val>
                                        </p:tav>
                                        <p:tav tm="100000">
                                          <p:val>
                                            <p:strVal val="#ppt_x"/>
                                          </p:val>
                                        </p:tav>
                                      </p:tavLst>
                                    </p:anim>
                                    <p:anim calcmode="lin" valueType="num">
                                      <p:cBhvr additive="base">
                                        <p:cTn id="32" dur="500" fill="hold"/>
                                        <p:tgtEl>
                                          <p:spTgt spid="9228"/>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9229"/>
                                        </p:tgtEl>
                                        <p:attrNameLst>
                                          <p:attrName>style.visibility</p:attrName>
                                        </p:attrNameLst>
                                      </p:cBhvr>
                                      <p:to>
                                        <p:strVal val="visible"/>
                                      </p:to>
                                    </p:set>
                                    <p:anim calcmode="lin" valueType="num">
                                      <p:cBhvr additive="base">
                                        <p:cTn id="37" dur="500" fill="hold"/>
                                        <p:tgtEl>
                                          <p:spTgt spid="9229"/>
                                        </p:tgtEl>
                                        <p:attrNameLst>
                                          <p:attrName>ppt_x</p:attrName>
                                        </p:attrNameLst>
                                      </p:cBhvr>
                                      <p:tavLst>
                                        <p:tav tm="0">
                                          <p:val>
                                            <p:strVal val="0-#ppt_w/2"/>
                                          </p:val>
                                        </p:tav>
                                        <p:tav tm="100000">
                                          <p:val>
                                            <p:strVal val="#ppt_x"/>
                                          </p:val>
                                        </p:tav>
                                      </p:tavLst>
                                    </p:anim>
                                    <p:anim calcmode="lin" valueType="num">
                                      <p:cBhvr additive="base">
                                        <p:cTn id="38" dur="500" fill="hold"/>
                                        <p:tgtEl>
                                          <p:spTgt spid="9229"/>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9230"/>
                                        </p:tgtEl>
                                        <p:attrNameLst>
                                          <p:attrName>style.visibility</p:attrName>
                                        </p:attrNameLst>
                                      </p:cBhvr>
                                      <p:to>
                                        <p:strVal val="visible"/>
                                      </p:to>
                                    </p:set>
                                    <p:anim calcmode="lin" valueType="num">
                                      <p:cBhvr additive="base">
                                        <p:cTn id="43" dur="500" fill="hold"/>
                                        <p:tgtEl>
                                          <p:spTgt spid="9230"/>
                                        </p:tgtEl>
                                        <p:attrNameLst>
                                          <p:attrName>ppt_x</p:attrName>
                                        </p:attrNameLst>
                                      </p:cBhvr>
                                      <p:tavLst>
                                        <p:tav tm="0">
                                          <p:val>
                                            <p:strVal val="0-#ppt_w/2"/>
                                          </p:val>
                                        </p:tav>
                                        <p:tav tm="100000">
                                          <p:val>
                                            <p:strVal val="#ppt_x"/>
                                          </p:val>
                                        </p:tav>
                                      </p:tavLst>
                                    </p:anim>
                                    <p:anim calcmode="lin" valueType="num">
                                      <p:cBhvr additive="base">
                                        <p:cTn id="44" dur="500" fill="hold"/>
                                        <p:tgtEl>
                                          <p:spTgt spid="9230"/>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9231"/>
                                        </p:tgtEl>
                                        <p:attrNameLst>
                                          <p:attrName>style.visibility</p:attrName>
                                        </p:attrNameLst>
                                      </p:cBhvr>
                                      <p:to>
                                        <p:strVal val="visible"/>
                                      </p:to>
                                    </p:set>
                                    <p:anim calcmode="lin" valueType="num">
                                      <p:cBhvr additive="base">
                                        <p:cTn id="49" dur="500" fill="hold"/>
                                        <p:tgtEl>
                                          <p:spTgt spid="9231"/>
                                        </p:tgtEl>
                                        <p:attrNameLst>
                                          <p:attrName>ppt_x</p:attrName>
                                        </p:attrNameLst>
                                      </p:cBhvr>
                                      <p:tavLst>
                                        <p:tav tm="0">
                                          <p:val>
                                            <p:strVal val="0-#ppt_w/2"/>
                                          </p:val>
                                        </p:tav>
                                        <p:tav tm="100000">
                                          <p:val>
                                            <p:strVal val="#ppt_x"/>
                                          </p:val>
                                        </p:tav>
                                      </p:tavLst>
                                    </p:anim>
                                    <p:anim calcmode="lin" valueType="num">
                                      <p:cBhvr additive="base">
                                        <p:cTn id="50" dur="500" fill="hold"/>
                                        <p:tgtEl>
                                          <p:spTgt spid="9231"/>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9232"/>
                                        </p:tgtEl>
                                        <p:attrNameLst>
                                          <p:attrName>style.visibility</p:attrName>
                                        </p:attrNameLst>
                                      </p:cBhvr>
                                      <p:to>
                                        <p:strVal val="visible"/>
                                      </p:to>
                                    </p:set>
                                    <p:anim calcmode="lin" valueType="num">
                                      <p:cBhvr additive="base">
                                        <p:cTn id="55" dur="500" fill="hold"/>
                                        <p:tgtEl>
                                          <p:spTgt spid="9232"/>
                                        </p:tgtEl>
                                        <p:attrNameLst>
                                          <p:attrName>ppt_x</p:attrName>
                                        </p:attrNameLst>
                                      </p:cBhvr>
                                      <p:tavLst>
                                        <p:tav tm="0">
                                          <p:val>
                                            <p:strVal val="0-#ppt_w/2"/>
                                          </p:val>
                                        </p:tav>
                                        <p:tav tm="100000">
                                          <p:val>
                                            <p:strVal val="#ppt_x"/>
                                          </p:val>
                                        </p:tav>
                                      </p:tavLst>
                                    </p:anim>
                                    <p:anim calcmode="lin" valueType="num">
                                      <p:cBhvr additive="base">
                                        <p:cTn id="56" dur="500" fill="hold"/>
                                        <p:tgtEl>
                                          <p:spTgt spid="9232"/>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nodeType="clickEffect">
                                  <p:stCondLst>
                                    <p:cond delay="0"/>
                                  </p:stCondLst>
                                  <p:childTnLst>
                                    <p:set>
                                      <p:cBhvr>
                                        <p:cTn id="60" dur="1" fill="hold">
                                          <p:stCondLst>
                                            <p:cond delay="0"/>
                                          </p:stCondLst>
                                        </p:cTn>
                                        <p:tgtEl>
                                          <p:spTgt spid="9233"/>
                                        </p:tgtEl>
                                        <p:attrNameLst>
                                          <p:attrName>style.visibility</p:attrName>
                                        </p:attrNameLst>
                                      </p:cBhvr>
                                      <p:to>
                                        <p:strVal val="visible"/>
                                      </p:to>
                                    </p:set>
                                    <p:anim calcmode="lin" valueType="num">
                                      <p:cBhvr additive="base">
                                        <p:cTn id="61" dur="500" fill="hold"/>
                                        <p:tgtEl>
                                          <p:spTgt spid="9233"/>
                                        </p:tgtEl>
                                        <p:attrNameLst>
                                          <p:attrName>ppt_x</p:attrName>
                                        </p:attrNameLst>
                                      </p:cBhvr>
                                      <p:tavLst>
                                        <p:tav tm="0">
                                          <p:val>
                                            <p:strVal val="0-#ppt_w/2"/>
                                          </p:val>
                                        </p:tav>
                                        <p:tav tm="100000">
                                          <p:val>
                                            <p:strVal val="#ppt_x"/>
                                          </p:val>
                                        </p:tav>
                                      </p:tavLst>
                                    </p:anim>
                                    <p:anim calcmode="lin" valueType="num">
                                      <p:cBhvr additive="base">
                                        <p:cTn id="62" dur="500" fill="hold"/>
                                        <p:tgtEl>
                                          <p:spTgt spid="9233"/>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nodeType="clickEffect">
                                  <p:stCondLst>
                                    <p:cond delay="0"/>
                                  </p:stCondLst>
                                  <p:childTnLst>
                                    <p:set>
                                      <p:cBhvr>
                                        <p:cTn id="66" dur="1" fill="hold">
                                          <p:stCondLst>
                                            <p:cond delay="0"/>
                                          </p:stCondLst>
                                        </p:cTn>
                                        <p:tgtEl>
                                          <p:spTgt spid="9234"/>
                                        </p:tgtEl>
                                        <p:attrNameLst>
                                          <p:attrName>style.visibility</p:attrName>
                                        </p:attrNameLst>
                                      </p:cBhvr>
                                      <p:to>
                                        <p:strVal val="visible"/>
                                      </p:to>
                                    </p:set>
                                    <p:anim calcmode="lin" valueType="num">
                                      <p:cBhvr additive="base">
                                        <p:cTn id="67" dur="500" fill="hold"/>
                                        <p:tgtEl>
                                          <p:spTgt spid="9234"/>
                                        </p:tgtEl>
                                        <p:attrNameLst>
                                          <p:attrName>ppt_x</p:attrName>
                                        </p:attrNameLst>
                                      </p:cBhvr>
                                      <p:tavLst>
                                        <p:tav tm="0">
                                          <p:val>
                                            <p:strVal val="0-#ppt_w/2"/>
                                          </p:val>
                                        </p:tav>
                                        <p:tav tm="100000">
                                          <p:val>
                                            <p:strVal val="#ppt_x"/>
                                          </p:val>
                                        </p:tav>
                                      </p:tavLst>
                                    </p:anim>
                                    <p:anim calcmode="lin" valueType="num">
                                      <p:cBhvr additive="base">
                                        <p:cTn id="68" dur="500" fill="hold"/>
                                        <p:tgtEl>
                                          <p:spTgt spid="9234"/>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8" fill="hold" nodeType="clickEffect">
                                  <p:stCondLst>
                                    <p:cond delay="0"/>
                                  </p:stCondLst>
                                  <p:childTnLst>
                                    <p:set>
                                      <p:cBhvr>
                                        <p:cTn id="72" dur="1" fill="hold">
                                          <p:stCondLst>
                                            <p:cond delay="0"/>
                                          </p:stCondLst>
                                        </p:cTn>
                                        <p:tgtEl>
                                          <p:spTgt spid="9235"/>
                                        </p:tgtEl>
                                        <p:attrNameLst>
                                          <p:attrName>style.visibility</p:attrName>
                                        </p:attrNameLst>
                                      </p:cBhvr>
                                      <p:to>
                                        <p:strVal val="visible"/>
                                      </p:to>
                                    </p:set>
                                    <p:anim calcmode="lin" valueType="num">
                                      <p:cBhvr additive="base">
                                        <p:cTn id="73" dur="500" fill="hold"/>
                                        <p:tgtEl>
                                          <p:spTgt spid="9235"/>
                                        </p:tgtEl>
                                        <p:attrNameLst>
                                          <p:attrName>ppt_x</p:attrName>
                                        </p:attrNameLst>
                                      </p:cBhvr>
                                      <p:tavLst>
                                        <p:tav tm="0">
                                          <p:val>
                                            <p:strVal val="0-#ppt_w/2"/>
                                          </p:val>
                                        </p:tav>
                                        <p:tav tm="100000">
                                          <p:val>
                                            <p:strVal val="#ppt_x"/>
                                          </p:val>
                                        </p:tav>
                                      </p:tavLst>
                                    </p:anim>
                                    <p:anim calcmode="lin" valueType="num">
                                      <p:cBhvr additive="base">
                                        <p:cTn id="74" dur="500" fill="hold"/>
                                        <p:tgtEl>
                                          <p:spTgt spid="92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5" grpId="0" autoUpdateAnimBg="0"/>
      <p:bldP spid="9226" grpId="0" autoUpdateAnimBg="0"/>
      <p:bldP spid="9227" grpId="0" autoUpdateAnimBg="0"/>
      <p:bldP spid="9228" grpId="0" autoUpdateAnimBg="0"/>
      <p:bldP spid="9229" grpId="0" autoUpdateAnimBg="0"/>
      <p:bldP spid="9232" grpId="0"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544</Words>
  <Application>Microsoft Office PowerPoint</Application>
  <PresentationFormat>On-screen Show (4:3)</PresentationFormat>
  <Paragraphs>100</Paragraphs>
  <Slides>19</Slides>
  <Notes>1</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19</vt:i4>
      </vt:variant>
    </vt:vector>
  </HeadingPairs>
  <TitlesOfParts>
    <vt:vector size="23" baseType="lpstr">
      <vt:lpstr>Office Theme</vt:lpstr>
      <vt:lpstr>MathType 5.0 Equation</vt:lpstr>
      <vt:lpstr>MathType 4.0 Equation</vt:lpstr>
      <vt:lpstr>MathType 6.0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sabah</dc:creator>
  <cp:lastModifiedBy>s</cp:lastModifiedBy>
  <cp:revision>1</cp:revision>
  <dcterms:created xsi:type="dcterms:W3CDTF">2006-08-16T00:00:00Z</dcterms:created>
  <dcterms:modified xsi:type="dcterms:W3CDTF">2018-11-21T14:54:51Z</dcterms:modified>
</cp:coreProperties>
</file>